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87AC-E0C1-4C2D-A761-7E81CCCF0CA8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55D1-13F9-4463-9C09-522378231A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8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87AC-E0C1-4C2D-A761-7E81CCCF0CA8}" type="datetimeFigureOut">
              <a:rPr lang="sk-SK" smtClean="0"/>
              <a:t>25. 5. 2020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55D1-13F9-4463-9C09-522378231A7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46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HERBÁR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801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Jabloň 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9320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Čerešňa vtáčia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551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/>
              <a:t>KONIEC</a:t>
            </a:r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44291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Púpava lekárska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7455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Konvalinka voňavá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448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Veternica lesná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3126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Tulipán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6629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Zimozeleň väčšia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742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Zlatý dážď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486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Orgován obyčajný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087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smtClean="0"/>
              <a:t>Hruška obyčajná </a:t>
            </a:r>
            <a:endParaRPr lang="sk-SK" sz="44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7944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Prezentácia na obrazovke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HERBÁR</vt:lpstr>
      <vt:lpstr>Púpava lekárska</vt:lpstr>
      <vt:lpstr>Konvalinka voňavá</vt:lpstr>
      <vt:lpstr>Veternica lesná</vt:lpstr>
      <vt:lpstr>Tulipán</vt:lpstr>
      <vt:lpstr>Zimozeleň väčšia</vt:lpstr>
      <vt:lpstr>Zlatý dážď</vt:lpstr>
      <vt:lpstr>Orgován obyčajný</vt:lpstr>
      <vt:lpstr>Hruška obyčajná </vt:lpstr>
      <vt:lpstr>Jabloň </vt:lpstr>
      <vt:lpstr>Čerešňa vtáčia</vt:lpstr>
      <vt:lpstr>KONIEC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HERBÁR</dc:title>
  <dc:creator>biologia 14</dc:creator>
  <cp:lastModifiedBy>biologia 14</cp:lastModifiedBy>
  <cp:revision>1</cp:revision>
  <dcterms:created xsi:type="dcterms:W3CDTF">2020-05-25T19:37:27Z</dcterms:created>
  <dcterms:modified xsi:type="dcterms:W3CDTF">2020-05-25T19:37:27Z</dcterms:modified>
</cp:coreProperties>
</file>