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08" autoAdjust="0"/>
  </p:normalViewPr>
  <p:slideViewPr>
    <p:cSldViewPr>
      <p:cViewPr>
        <p:scale>
          <a:sx n="71" d="100"/>
          <a:sy n="71" d="100"/>
        </p:scale>
        <p:origin x="-113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461A-5C82-4E70-838D-D84B854D152F}" type="datetimeFigureOut">
              <a:rPr lang="sk-SK" smtClean="0"/>
              <a:t>7. 5. 2020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9AD15-A8BE-44DE-A53C-0BC9008979DE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461A-5C82-4E70-838D-D84B854D152F}" type="datetimeFigureOut">
              <a:rPr lang="sk-SK" smtClean="0"/>
              <a:t>7. 5. 2020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9AD15-A8BE-44DE-A53C-0BC9008979D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461A-5C82-4E70-838D-D84B854D152F}" type="datetimeFigureOut">
              <a:rPr lang="sk-SK" smtClean="0"/>
              <a:t>7. 5. 2020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9AD15-A8BE-44DE-A53C-0BC9008979D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461A-5C82-4E70-838D-D84B854D152F}" type="datetimeFigureOut">
              <a:rPr lang="sk-SK" smtClean="0"/>
              <a:t>7. 5. 2020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9AD15-A8BE-44DE-A53C-0BC9008979D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461A-5C82-4E70-838D-D84B854D152F}" type="datetimeFigureOut">
              <a:rPr lang="sk-SK" smtClean="0"/>
              <a:t>7. 5. 2020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9AD15-A8BE-44DE-A53C-0BC9008979DE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461A-5C82-4E70-838D-D84B854D152F}" type="datetimeFigureOut">
              <a:rPr lang="sk-SK" smtClean="0"/>
              <a:t>7. 5. 2020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9AD15-A8BE-44DE-A53C-0BC9008979D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461A-5C82-4E70-838D-D84B854D152F}" type="datetimeFigureOut">
              <a:rPr lang="sk-SK" smtClean="0"/>
              <a:t>7. 5. 2020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9AD15-A8BE-44DE-A53C-0BC9008979D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461A-5C82-4E70-838D-D84B854D152F}" type="datetimeFigureOut">
              <a:rPr lang="sk-SK" smtClean="0"/>
              <a:t>7. 5. 2020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9AD15-A8BE-44DE-A53C-0BC9008979D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461A-5C82-4E70-838D-D84B854D152F}" type="datetimeFigureOut">
              <a:rPr lang="sk-SK" smtClean="0"/>
              <a:t>7. 5. 2020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9AD15-A8BE-44DE-A53C-0BC9008979D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461A-5C82-4E70-838D-D84B854D152F}" type="datetimeFigureOut">
              <a:rPr lang="sk-SK" smtClean="0"/>
              <a:t>7. 5. 2020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9AD15-A8BE-44DE-A53C-0BC9008979D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461A-5C82-4E70-838D-D84B854D152F}" type="datetimeFigureOut">
              <a:rPr lang="sk-SK" smtClean="0"/>
              <a:t>7. 5. 2020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19AD15-A8BE-44DE-A53C-0BC9008979DE}" type="slidenum">
              <a:rPr lang="sk-SK" smtClean="0"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E1461A-5C82-4E70-838D-D84B854D152F}" type="datetimeFigureOut">
              <a:rPr lang="sk-SK" smtClean="0"/>
              <a:t>7. 5. 2020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19AD15-A8BE-44DE-A53C-0BC9008979DE}" type="slidenum">
              <a:rPr lang="sk-SK" smtClean="0"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03648" y="2996952"/>
            <a:ext cx="6156176" cy="1224136"/>
          </a:xfrm>
        </p:spPr>
        <p:txBody>
          <a:bodyPr>
            <a:noAutofit/>
          </a:bodyPr>
          <a:lstStyle/>
          <a:p>
            <a:r>
              <a:rPr lang="sk-SK" sz="8800" dirty="0" smtClean="0"/>
              <a:t>POVOLANIA</a:t>
            </a:r>
            <a:endParaRPr lang="sk-SK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3588" y="2924944"/>
            <a:ext cx="4572508" cy="2016224"/>
          </a:xfrm>
        </p:spPr>
        <p:txBody>
          <a:bodyPr>
            <a:normAutofit/>
          </a:bodyPr>
          <a:lstStyle/>
          <a:p>
            <a:r>
              <a:rPr lang="sk-SK" sz="3200" dirty="0" smtClean="0"/>
              <a:t>Policajt rozum mať musí, riadi ľudí, autá, autobusy. Zlodejov vždy chytá hneď, je to policajt ako svet. </a:t>
            </a:r>
            <a:endParaRPr lang="sk-SK" sz="3200" dirty="0"/>
          </a:p>
        </p:txBody>
      </p:sp>
      <p:pic>
        <p:nvPicPr>
          <p:cNvPr id="4" name="Zástupný symbol obsahu 3" descr="b49b288adda5774aacded200a7a2155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24128" y="1916832"/>
            <a:ext cx="1869900" cy="4389437"/>
          </a:xfrm>
        </p:spPr>
      </p:pic>
      <p:sp>
        <p:nvSpPr>
          <p:cNvPr id="5" name="BlokTextu 4"/>
          <p:cNvSpPr txBox="1"/>
          <p:nvPr/>
        </p:nvSpPr>
        <p:spPr>
          <a:xfrm>
            <a:off x="3131840" y="956047"/>
            <a:ext cx="27430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400" dirty="0" smtClean="0"/>
              <a:t>POLICAJT</a:t>
            </a:r>
            <a:endParaRPr lang="sk-SK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71800" y="1397383"/>
            <a:ext cx="4248472" cy="5127961"/>
          </a:xfrm>
        </p:spPr>
        <p:txBody>
          <a:bodyPr>
            <a:normAutofit fontScale="90000"/>
          </a:bodyPr>
          <a:lstStyle/>
          <a:p>
            <a:r>
              <a:rPr lang="sk-SK" sz="3100" dirty="0" smtClean="0"/>
              <a:t>Ochorela myška malá,</a:t>
            </a:r>
            <a:br>
              <a:rPr lang="sk-SK" sz="3100" dirty="0" smtClean="0"/>
            </a:br>
            <a:r>
              <a:rPr lang="sk-SK" sz="3100" dirty="0" smtClean="0"/>
              <a:t>doktora si zavolala.</a:t>
            </a:r>
            <a:br>
              <a:rPr lang="sk-SK" sz="3100" dirty="0" smtClean="0"/>
            </a:br>
            <a:r>
              <a:rPr lang="sk-SK" sz="3100" dirty="0" smtClean="0"/>
              <a:t>A pán doktor, múdra hlava</a:t>
            </a:r>
            <a:br>
              <a:rPr lang="sk-SK" sz="3100" dirty="0" smtClean="0"/>
            </a:br>
            <a:r>
              <a:rPr lang="sk-SK" sz="3100" dirty="0" smtClean="0"/>
              <a:t>sladké lieky myške dáva.</a:t>
            </a:r>
            <a:br>
              <a:rPr lang="sk-SK" sz="3100" dirty="0" smtClean="0"/>
            </a:br>
            <a:r>
              <a:rPr lang="sk-SK" sz="3100" dirty="0" smtClean="0"/>
              <a:t>Prišli zhora, prišli zdola,</a:t>
            </a:r>
            <a:br>
              <a:rPr lang="sk-SK" sz="3100" dirty="0" smtClean="0"/>
            </a:br>
            <a:r>
              <a:rPr lang="sk-SK" sz="3100" dirty="0" smtClean="0"/>
              <a:t>pozrieť myšku, či je chorá.</a:t>
            </a:r>
            <a:br>
              <a:rPr lang="sk-SK" sz="3100" dirty="0" smtClean="0"/>
            </a:br>
            <a:r>
              <a:rPr lang="sk-SK" sz="3100" dirty="0" smtClean="0"/>
              <a:t>Keď videli, zaplakali,</a:t>
            </a:r>
            <a:br>
              <a:rPr lang="sk-SK" sz="3100" dirty="0" smtClean="0"/>
            </a:br>
            <a:r>
              <a:rPr lang="sk-SK" sz="3100" dirty="0" smtClean="0"/>
              <a:t>s ťažkým srdcom odchádzali.</a:t>
            </a:r>
            <a:br>
              <a:rPr lang="sk-SK" sz="3100" dirty="0" smtClean="0"/>
            </a:br>
            <a:r>
              <a:rPr lang="sk-SK" sz="3100" dirty="0" smtClean="0"/>
              <a:t>Keď myšička vyzdravela,</a:t>
            </a:r>
            <a:br>
              <a:rPr lang="sk-SK" sz="3100" dirty="0" smtClean="0"/>
            </a:br>
            <a:r>
              <a:rPr lang="sk-SK" sz="3100" dirty="0" smtClean="0"/>
              <a:t>muzikantov zavolala.</a:t>
            </a:r>
            <a:br>
              <a:rPr lang="sk-SK" sz="3100" dirty="0" smtClean="0"/>
            </a:br>
            <a:r>
              <a:rPr lang="sk-SK" sz="3100" dirty="0" smtClean="0"/>
              <a:t>Muzikanti vyhrávali,</a:t>
            </a:r>
            <a:br>
              <a:rPr lang="sk-SK" sz="3100" dirty="0" smtClean="0"/>
            </a:br>
            <a:r>
              <a:rPr lang="sk-SK" sz="3100" dirty="0" smtClean="0"/>
              <a:t>všetky myšky tancovali.</a:t>
            </a:r>
            <a:endParaRPr lang="sk-SK" dirty="0"/>
          </a:p>
        </p:txBody>
      </p:sp>
      <p:pic>
        <p:nvPicPr>
          <p:cNvPr id="4" name="Zástupný symbol obsahu 3" descr="d520139712d06098d87ea292327e641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2105473"/>
            <a:ext cx="1598887" cy="4419871"/>
          </a:xfrm>
        </p:spPr>
      </p:pic>
      <p:sp>
        <p:nvSpPr>
          <p:cNvPr id="6" name="BlokTextu 5"/>
          <p:cNvSpPr txBox="1"/>
          <p:nvPr/>
        </p:nvSpPr>
        <p:spPr>
          <a:xfrm>
            <a:off x="3419872" y="511104"/>
            <a:ext cx="2148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dirty="0" smtClean="0"/>
              <a:t>DOKTOR</a:t>
            </a:r>
            <a:endParaRPr lang="sk-SK" sz="36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725144"/>
            <a:ext cx="1296144" cy="18378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14218" y="692696"/>
            <a:ext cx="3744416" cy="5256584"/>
          </a:xfrm>
        </p:spPr>
        <p:txBody>
          <a:bodyPr>
            <a:normAutofit/>
          </a:bodyPr>
          <a:lstStyle/>
          <a:p>
            <a:r>
              <a:rPr lang="sk-SK" sz="4000" dirty="0" smtClean="0"/>
              <a:t>Kaderníčka, tá je super! Stará sa nám o vlásky. </a:t>
            </a:r>
            <a:br>
              <a:rPr lang="sk-SK" sz="4000" dirty="0" smtClean="0"/>
            </a:br>
            <a:r>
              <a:rPr lang="sk-SK" sz="4000" dirty="0" smtClean="0"/>
              <a:t>Spraví pekné účesy, lebo ich robí z lásky.</a:t>
            </a:r>
            <a:endParaRPr lang="sk-SK" sz="4000" dirty="0"/>
          </a:p>
        </p:txBody>
      </p:sp>
      <p:pic>
        <p:nvPicPr>
          <p:cNvPr id="4" name="Zástupný symbol obsahu 3" descr="f8e66c7b26a3630bc3817909914702b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2132856"/>
            <a:ext cx="1804642" cy="4389437"/>
          </a:xfrm>
        </p:spPr>
      </p:pic>
      <p:pic>
        <p:nvPicPr>
          <p:cNvPr id="5" name="Obrázok 4" descr="f166765b22d00bd8644541f06b82af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2048" y="1988840"/>
            <a:ext cx="2180060" cy="4628009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3059832" y="980728"/>
            <a:ext cx="34531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KADERNÍČKA</a:t>
            </a:r>
            <a:endParaRPr lang="sk-SK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47865" y="1916832"/>
            <a:ext cx="2952328" cy="4464496"/>
          </a:xfrm>
        </p:spPr>
        <p:txBody>
          <a:bodyPr>
            <a:normAutofit fontScale="90000"/>
          </a:bodyPr>
          <a:lstStyle/>
          <a:p>
            <a:r>
              <a:rPr lang="sk-SK" sz="4000" dirty="0" smtClean="0"/>
              <a:t>Pozdravia nás, privítajú , čašníci nás obsluhujú. Nápoj nám hneď prinesú, už aj jedlo</a:t>
            </a:r>
            <a:br>
              <a:rPr lang="sk-SK" sz="4000" dirty="0" smtClean="0"/>
            </a:br>
            <a:r>
              <a:rPr lang="sk-SK" sz="4000" dirty="0" smtClean="0"/>
              <a:t>sem nesú.</a:t>
            </a:r>
            <a:endParaRPr lang="sk-SK" sz="4000" dirty="0"/>
          </a:p>
        </p:txBody>
      </p:sp>
      <p:pic>
        <p:nvPicPr>
          <p:cNvPr id="4" name="Zástupný symbol obsahu 3" descr="296a11e32aa72a2d29b53bc8cfcbffe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516216" y="2204864"/>
            <a:ext cx="1953299" cy="4389437"/>
          </a:xfrm>
        </p:spPr>
      </p:pic>
      <p:pic>
        <p:nvPicPr>
          <p:cNvPr id="5" name="Obrázok 4" descr="dfdd5809c12e275db38bd26ed3241ae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2348880"/>
            <a:ext cx="1752245" cy="4217268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3347864" y="980728"/>
            <a:ext cx="20233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ČAŠNÍK</a:t>
            </a:r>
            <a:endParaRPr lang="sk-SK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1137" y="1412776"/>
            <a:ext cx="3754760" cy="4320480"/>
          </a:xfrm>
        </p:spPr>
        <p:txBody>
          <a:bodyPr>
            <a:normAutofit/>
          </a:bodyPr>
          <a:lstStyle/>
          <a:p>
            <a:r>
              <a:rPr lang="sk-SK" sz="4000" dirty="0" smtClean="0"/>
              <a:t>Jeden kováč</a:t>
            </a:r>
            <a:br>
              <a:rPr lang="sk-SK" sz="4000" dirty="0" smtClean="0"/>
            </a:br>
            <a:r>
              <a:rPr lang="sk-SK" sz="4000" dirty="0" smtClean="0"/>
              <a:t> koňa kuje,</a:t>
            </a:r>
            <a:br>
              <a:rPr lang="sk-SK" sz="4000" dirty="0" smtClean="0"/>
            </a:br>
            <a:r>
              <a:rPr lang="sk-SK" sz="4000" dirty="0" smtClean="0"/>
              <a:t>koľko klincov potrebuje?</a:t>
            </a:r>
            <a:br>
              <a:rPr lang="sk-SK" sz="4000" dirty="0" smtClean="0"/>
            </a:br>
            <a:r>
              <a:rPr lang="sk-SK" sz="4000" dirty="0" smtClean="0"/>
              <a:t>Povedz mi to ty:</a:t>
            </a:r>
            <a:br>
              <a:rPr lang="sk-SK" sz="4000" dirty="0" smtClean="0"/>
            </a:br>
            <a:r>
              <a:rPr lang="sk-SK" sz="4000" dirty="0" smtClean="0"/>
              <a:t>Jeden, dva, tri.</a:t>
            </a:r>
            <a:endParaRPr lang="sk-SK" sz="4000" dirty="0"/>
          </a:p>
        </p:txBody>
      </p:sp>
      <p:pic>
        <p:nvPicPr>
          <p:cNvPr id="4" name="Zástupný symbol obsahu 3" descr="203d547fdba45a602650861409fe6e5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702715"/>
            <a:ext cx="3168352" cy="5155285"/>
          </a:xfrm>
        </p:spPr>
      </p:pic>
      <p:sp>
        <p:nvSpPr>
          <p:cNvPr id="5" name="BlokTextu 4"/>
          <p:cNvSpPr txBox="1"/>
          <p:nvPr/>
        </p:nvSpPr>
        <p:spPr>
          <a:xfrm>
            <a:off x="3851920" y="836712"/>
            <a:ext cx="18464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KOVÁČ</a:t>
            </a:r>
            <a:endParaRPr lang="sk-SK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628800"/>
            <a:ext cx="3744416" cy="4320480"/>
          </a:xfrm>
        </p:spPr>
        <p:txBody>
          <a:bodyPr>
            <a:normAutofit fontScale="90000"/>
          </a:bodyPr>
          <a:lstStyle/>
          <a:p>
            <a:r>
              <a:rPr lang="sk-SK" sz="4000" dirty="0" smtClean="0"/>
              <a:t>Kom, kom, kominár</a:t>
            </a:r>
            <a:br>
              <a:rPr lang="sk-SK" sz="4000" dirty="0" smtClean="0"/>
            </a:br>
            <a:r>
              <a:rPr lang="sk-SK" sz="4000" dirty="0" smtClean="0"/>
              <a:t>kedy si sa umýval? </a:t>
            </a:r>
            <a:r>
              <a:rPr lang="sk-SK" sz="4000" dirty="0"/>
              <a:t>V</a:t>
            </a:r>
            <a:r>
              <a:rPr lang="sk-SK" sz="4000" dirty="0" smtClean="0"/>
              <a:t>čera večer, </a:t>
            </a:r>
            <a:br>
              <a:rPr lang="sk-SK" sz="4000" dirty="0" smtClean="0"/>
            </a:br>
            <a:r>
              <a:rPr lang="sk-SK" sz="4000" dirty="0" smtClean="0"/>
              <a:t>v sobotu,</a:t>
            </a:r>
            <a:br>
              <a:rPr lang="sk-SK" sz="4000" dirty="0" smtClean="0"/>
            </a:br>
            <a:r>
              <a:rPr lang="sk-SK" sz="4000" dirty="0" smtClean="0"/>
              <a:t>keď som nemal robotu.</a:t>
            </a:r>
            <a:endParaRPr lang="sk-SK" sz="4000" dirty="0"/>
          </a:p>
        </p:txBody>
      </p:sp>
      <p:pic>
        <p:nvPicPr>
          <p:cNvPr id="4" name="Zástupný symbol obsahu 3" descr="inde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3968" y="1916832"/>
            <a:ext cx="4464496" cy="4577425"/>
          </a:xfrm>
        </p:spPr>
      </p:pic>
      <p:sp>
        <p:nvSpPr>
          <p:cNvPr id="5" name="BlokTextu 4"/>
          <p:cNvSpPr txBox="1"/>
          <p:nvPr/>
        </p:nvSpPr>
        <p:spPr>
          <a:xfrm>
            <a:off x="2987824" y="1052736"/>
            <a:ext cx="28398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400" dirty="0" smtClean="0"/>
              <a:t>KOMINÁR</a:t>
            </a:r>
            <a:endParaRPr lang="sk-SK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08104" y="692696"/>
            <a:ext cx="3888432" cy="4669128"/>
          </a:xfrm>
        </p:spPr>
        <p:txBody>
          <a:bodyPr>
            <a:normAutofit/>
          </a:bodyPr>
          <a:lstStyle/>
          <a:p>
            <a:r>
              <a:rPr lang="sk-SK" sz="4000" dirty="0" smtClean="0"/>
              <a:t>Murár muruje  pekný domček, rado by tam bývalo dievčatko </a:t>
            </a:r>
            <a:br>
              <a:rPr lang="sk-SK" sz="4000" dirty="0" smtClean="0"/>
            </a:br>
            <a:r>
              <a:rPr lang="sk-SK" sz="4000" dirty="0" smtClean="0"/>
              <a:t>i chlapček. </a:t>
            </a:r>
            <a:endParaRPr lang="sk-SK" sz="4000" dirty="0"/>
          </a:p>
        </p:txBody>
      </p:sp>
      <p:pic>
        <p:nvPicPr>
          <p:cNvPr id="4" name="Zástupný symbol obsahu 3" descr="1245363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2492896"/>
            <a:ext cx="4938841" cy="4148626"/>
          </a:xfrm>
        </p:spPr>
      </p:pic>
      <p:sp>
        <p:nvSpPr>
          <p:cNvPr id="5" name="BlokTextu 4"/>
          <p:cNvSpPr txBox="1"/>
          <p:nvPr/>
        </p:nvSpPr>
        <p:spPr>
          <a:xfrm>
            <a:off x="3347864" y="1196752"/>
            <a:ext cx="23920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800" dirty="0" smtClean="0"/>
              <a:t>MURÁR</a:t>
            </a:r>
            <a:endParaRPr lang="sk-SK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4123" y="2996952"/>
            <a:ext cx="7700325" cy="1080120"/>
          </a:xfrm>
        </p:spPr>
        <p:txBody>
          <a:bodyPr>
            <a:normAutofit/>
          </a:bodyPr>
          <a:lstStyle/>
          <a:p>
            <a:r>
              <a:rPr lang="sk-SK" sz="6000" dirty="0" smtClean="0"/>
              <a:t>Ďakujem za pozornosť </a:t>
            </a:r>
            <a:r>
              <a:rPr lang="sk-SK" sz="6000" dirty="0" smtClean="0">
                <a:sym typeface="Wingdings" pitchFamily="2" charset="2"/>
              </a:rPr>
              <a:t></a:t>
            </a:r>
            <a:endParaRPr lang="sk-SK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2746648" cy="5749248"/>
          </a:xfrm>
        </p:spPr>
        <p:txBody>
          <a:bodyPr>
            <a:normAutofit/>
          </a:bodyPr>
          <a:lstStyle/>
          <a:p>
            <a:r>
              <a:rPr lang="sk-SK" sz="3600" dirty="0" smtClean="0"/>
              <a:t>Kuchár Kamil </a:t>
            </a:r>
            <a:br>
              <a:rPr lang="sk-SK" sz="3600" dirty="0" smtClean="0"/>
            </a:br>
            <a:r>
              <a:rPr lang="sk-SK" sz="3600" dirty="0" smtClean="0"/>
              <a:t>v kuchyni,</a:t>
            </a:r>
            <a:br>
              <a:rPr lang="sk-SK" sz="3600" dirty="0" smtClean="0"/>
            </a:br>
            <a:r>
              <a:rPr lang="sk-SK" sz="3600" dirty="0" smtClean="0"/>
              <a:t>slávi svoje meniny.</a:t>
            </a:r>
            <a:br>
              <a:rPr lang="sk-SK" sz="3600" dirty="0" smtClean="0"/>
            </a:br>
            <a:r>
              <a:rPr lang="sk-SK" sz="3600" dirty="0" smtClean="0"/>
              <a:t>Vyzdobil aj tortu sladkú,</a:t>
            </a:r>
            <a:br>
              <a:rPr lang="sk-SK" sz="3600" dirty="0" smtClean="0"/>
            </a:br>
            <a:r>
              <a:rPr lang="sk-SK" sz="3600" dirty="0" smtClean="0"/>
              <a:t>pozval k sebe tetu Katku.</a:t>
            </a:r>
            <a:endParaRPr lang="sk-SK" sz="3600" dirty="0"/>
          </a:p>
        </p:txBody>
      </p:sp>
      <p:pic>
        <p:nvPicPr>
          <p:cNvPr id="5" name="Obrázok 4" descr="1ca38cbc7cf8edd09d182e1c6eaa537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2204864"/>
            <a:ext cx="2691716" cy="4149080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3275856" y="620688"/>
            <a:ext cx="25250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400" dirty="0" smtClean="0"/>
              <a:t>KUCHÁR</a:t>
            </a:r>
            <a:endParaRPr lang="sk-SK" sz="4400" dirty="0"/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933056"/>
            <a:ext cx="1995644" cy="2088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222477"/>
            <a:ext cx="3600400" cy="3420487"/>
          </a:xfrm>
        </p:spPr>
        <p:txBody>
          <a:bodyPr>
            <a:noAutofit/>
          </a:bodyPr>
          <a:lstStyle/>
          <a:p>
            <a:r>
              <a:rPr lang="sk-SK" sz="3600" dirty="0" smtClean="0"/>
              <a:t>Hasič sa už hlási,</a:t>
            </a:r>
            <a:br>
              <a:rPr lang="sk-SK" sz="3600" dirty="0" smtClean="0"/>
            </a:br>
            <a:r>
              <a:rPr lang="sk-SK" sz="3600" dirty="0" smtClean="0"/>
              <a:t>každý oheň hasí.</a:t>
            </a:r>
            <a:br>
              <a:rPr lang="sk-SK" sz="3600" dirty="0" smtClean="0"/>
            </a:br>
            <a:r>
              <a:rPr lang="sk-SK" sz="3600" dirty="0" smtClean="0"/>
              <a:t>Kde je oheň veľkým pánom,</a:t>
            </a:r>
            <a:br>
              <a:rPr lang="sk-SK" sz="3600" dirty="0" smtClean="0"/>
            </a:br>
            <a:r>
              <a:rPr lang="sk-SK" sz="3600" dirty="0" smtClean="0"/>
              <a:t>uteká tam </a:t>
            </a:r>
            <a:br>
              <a:rPr lang="sk-SK" sz="3600" dirty="0" smtClean="0"/>
            </a:br>
            <a:r>
              <a:rPr lang="sk-SK" sz="3600" dirty="0" smtClean="0"/>
              <a:t>s vedrom, s lanom.</a:t>
            </a:r>
            <a:endParaRPr lang="sk-SK" sz="3600" dirty="0"/>
          </a:p>
        </p:txBody>
      </p:sp>
      <p:sp>
        <p:nvSpPr>
          <p:cNvPr id="6" name="BlokTextu 5"/>
          <p:cNvSpPr txBox="1"/>
          <p:nvPr/>
        </p:nvSpPr>
        <p:spPr>
          <a:xfrm>
            <a:off x="3491880" y="908720"/>
            <a:ext cx="18565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400" dirty="0" smtClean="0"/>
              <a:t>HASIČ</a:t>
            </a:r>
            <a:endParaRPr lang="sk-SK" sz="4400" dirty="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64" r="25295" b="7451"/>
          <a:stretch/>
        </p:blipFill>
        <p:spPr>
          <a:xfrm>
            <a:off x="5348478" y="1844824"/>
            <a:ext cx="2269304" cy="39282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291344"/>
            <a:ext cx="2746648" cy="3888432"/>
          </a:xfrm>
        </p:spPr>
        <p:txBody>
          <a:bodyPr>
            <a:normAutofit fontScale="90000"/>
          </a:bodyPr>
          <a:lstStyle/>
          <a:p>
            <a:r>
              <a:rPr lang="sk-SK" sz="3600" dirty="0" smtClean="0"/>
              <a:t>Ja som veľký chlapec,</a:t>
            </a:r>
            <a:br>
              <a:rPr lang="sk-SK" sz="3600" dirty="0" smtClean="0"/>
            </a:br>
            <a:r>
              <a:rPr lang="sk-SK" sz="3600" dirty="0" smtClean="0"/>
              <a:t>viem koláčik napiecť.</a:t>
            </a:r>
            <a:br>
              <a:rPr lang="sk-SK" sz="3600" dirty="0" smtClean="0"/>
            </a:br>
            <a:r>
              <a:rPr lang="sk-SK" sz="3600" dirty="0" smtClean="0"/>
              <a:t>Z piesočku a formičky,</a:t>
            </a:r>
            <a:br>
              <a:rPr lang="sk-SK" sz="3600" dirty="0" smtClean="0"/>
            </a:br>
            <a:r>
              <a:rPr lang="sk-SK" sz="3600" dirty="0" smtClean="0"/>
              <a:t>recept mám od mamičky.</a:t>
            </a:r>
            <a:endParaRPr lang="sk-SK" sz="3600" dirty="0"/>
          </a:p>
        </p:txBody>
      </p:sp>
      <p:sp>
        <p:nvSpPr>
          <p:cNvPr id="5" name="BlokTextu 4"/>
          <p:cNvSpPr txBox="1"/>
          <p:nvPr/>
        </p:nvSpPr>
        <p:spPr>
          <a:xfrm>
            <a:off x="3491880" y="1268760"/>
            <a:ext cx="19369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400" dirty="0" smtClean="0"/>
              <a:t>PEKÁR</a:t>
            </a:r>
            <a:endParaRPr lang="sk-SK" sz="4400" dirty="0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038201"/>
            <a:ext cx="3657600" cy="4394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92080" y="2377316"/>
            <a:ext cx="2520280" cy="3634489"/>
          </a:xfrm>
        </p:spPr>
        <p:txBody>
          <a:bodyPr>
            <a:normAutofit fontScale="90000"/>
          </a:bodyPr>
          <a:lstStyle/>
          <a:p>
            <a:r>
              <a:rPr lang="sk-SK" sz="3600" dirty="0" smtClean="0"/>
              <a:t>Poštár Peter poštu dáva,</a:t>
            </a:r>
            <a:br>
              <a:rPr lang="sk-SK" sz="3600" dirty="0" smtClean="0"/>
            </a:br>
            <a:r>
              <a:rPr lang="sk-SK" sz="3600" dirty="0" smtClean="0"/>
              <a:t>na pekára rukou máva.</a:t>
            </a:r>
            <a:br>
              <a:rPr lang="sk-SK" sz="3600" dirty="0" smtClean="0"/>
            </a:br>
            <a:r>
              <a:rPr lang="sk-SK" sz="3600" dirty="0" smtClean="0"/>
              <a:t>Prinesie nám balíky,</a:t>
            </a:r>
            <a:br>
              <a:rPr lang="sk-SK" sz="3600" dirty="0" smtClean="0"/>
            </a:br>
            <a:r>
              <a:rPr lang="sk-SK" sz="3600" dirty="0" smtClean="0"/>
              <a:t>hoci sú aj z Afriky.</a:t>
            </a:r>
            <a:endParaRPr lang="sk-SK" sz="3600" dirty="0"/>
          </a:p>
        </p:txBody>
      </p:sp>
      <p:sp>
        <p:nvSpPr>
          <p:cNvPr id="6" name="BlokTextu 5"/>
          <p:cNvSpPr txBox="1"/>
          <p:nvPr/>
        </p:nvSpPr>
        <p:spPr>
          <a:xfrm>
            <a:off x="3491880" y="908720"/>
            <a:ext cx="23000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400" dirty="0" smtClean="0"/>
              <a:t>POŠTÁR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580" y="2060848"/>
            <a:ext cx="2999574" cy="40336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22576" y="2348880"/>
            <a:ext cx="2800512" cy="3627416"/>
          </a:xfrm>
        </p:spPr>
        <p:txBody>
          <a:bodyPr>
            <a:normAutofit fontScale="90000"/>
          </a:bodyPr>
          <a:lstStyle/>
          <a:p>
            <a:r>
              <a:rPr lang="sk-SK" sz="3200" dirty="0" smtClean="0"/>
              <a:t>Kto pozná všetky písmená?</a:t>
            </a:r>
            <a:br>
              <a:rPr lang="sk-SK" sz="3200" dirty="0" smtClean="0"/>
            </a:br>
            <a:r>
              <a:rPr lang="sk-SK" sz="3200" dirty="0" smtClean="0"/>
              <a:t>Kto vie, čo ktoré znamená?</a:t>
            </a:r>
            <a:br>
              <a:rPr lang="sk-SK" sz="3200" dirty="0" smtClean="0"/>
            </a:br>
            <a:r>
              <a:rPr lang="sk-SK" sz="3200" dirty="0" smtClean="0"/>
              <a:t>Kto chodí do školy, aj keď je veľký?</a:t>
            </a:r>
            <a:br>
              <a:rPr lang="sk-SK" sz="3200" dirty="0" smtClean="0"/>
            </a:br>
            <a:r>
              <a:rPr lang="sk-SK" sz="3200" dirty="0" smtClean="0"/>
              <a:t>Sú to dobrí učitelia a pani učiteľky.</a:t>
            </a:r>
            <a:endParaRPr lang="sk-SK" sz="3200" dirty="0"/>
          </a:p>
        </p:txBody>
      </p:sp>
      <p:pic>
        <p:nvPicPr>
          <p:cNvPr id="4" name="Zástupný symbol obsahu 3" descr="depositphotos_19464421-Funny-cartoon-teacher.jp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l="11851" t="381" r="14852"/>
          <a:stretch/>
        </p:blipFill>
        <p:spPr>
          <a:xfrm>
            <a:off x="391886" y="2220686"/>
            <a:ext cx="2423885" cy="4142311"/>
          </a:xfrm>
        </p:spPr>
      </p:pic>
      <p:pic>
        <p:nvPicPr>
          <p:cNvPr id="5" name="Obrázok 4" descr="depositphotos_16906903-Lady-Teacher-Using-a-Chalk-Board-illustra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3088" y="2348880"/>
            <a:ext cx="3343698" cy="4147294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3203848" y="908720"/>
            <a:ext cx="26564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UČITEĽKA</a:t>
            </a:r>
            <a:endParaRPr lang="sk-SK" sz="4000" dirty="0"/>
          </a:p>
        </p:txBody>
      </p:sp>
      <p:sp>
        <p:nvSpPr>
          <p:cNvPr id="3" name="BlokTextu 2"/>
          <p:cNvSpPr txBox="1"/>
          <p:nvPr/>
        </p:nvSpPr>
        <p:spPr>
          <a:xfrm>
            <a:off x="6770688" y="3284984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>
                <a:solidFill>
                  <a:schemeClr val="bg1"/>
                </a:solidFill>
              </a:rPr>
              <a:t>A</a:t>
            </a:r>
            <a:endParaRPr lang="sk-SK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3275856" y="980728"/>
            <a:ext cx="31854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ZÁHRADNÍK</a:t>
            </a:r>
            <a:endParaRPr lang="sk-SK" sz="4000" dirty="0"/>
          </a:p>
        </p:txBody>
      </p:sp>
      <p:pic>
        <p:nvPicPr>
          <p:cNvPr id="1026" name="Picture 2" descr="C:\Users\Lenovo\Desktop\stiahnuťzáh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49"/>
          <a:stretch/>
        </p:blipFill>
        <p:spPr bwMode="auto">
          <a:xfrm>
            <a:off x="4716016" y="1856217"/>
            <a:ext cx="2796225" cy="3912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ázok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30"/>
          <a:stretch/>
        </p:blipFill>
        <p:spPr>
          <a:xfrm>
            <a:off x="7164288" y="3709102"/>
            <a:ext cx="1702643" cy="293546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132856"/>
            <a:ext cx="3890210" cy="4021056"/>
          </a:xfrm>
        </p:spPr>
        <p:txBody>
          <a:bodyPr>
            <a:normAutofit fontScale="90000"/>
          </a:bodyPr>
          <a:lstStyle/>
          <a:p>
            <a:r>
              <a:rPr lang="sk-SK" sz="3600" dirty="0" smtClean="0"/>
              <a:t>Šiel záhradník do záhrady s motykou,</a:t>
            </a:r>
            <a:br>
              <a:rPr lang="sk-SK" sz="3600" dirty="0" smtClean="0"/>
            </a:br>
            <a:r>
              <a:rPr lang="sk-SK" sz="3600" dirty="0" smtClean="0"/>
              <a:t>vykopal tam veľkú repu s koreňom.</a:t>
            </a:r>
            <a:br>
              <a:rPr lang="sk-SK" sz="3600" dirty="0" smtClean="0"/>
            </a:br>
            <a:r>
              <a:rPr lang="sk-SK" sz="3600" dirty="0" smtClean="0"/>
              <a:t>Nebola to veľká repa, bol to pór,</a:t>
            </a:r>
            <a:br>
              <a:rPr lang="sk-SK" sz="3600" dirty="0" smtClean="0"/>
            </a:br>
            <a:r>
              <a:rPr lang="sk-SK" sz="3600" dirty="0" smtClean="0"/>
              <a:t>zobral ho ten </a:t>
            </a:r>
            <a:r>
              <a:rPr lang="sk-SK" sz="3600" dirty="0" err="1" smtClean="0"/>
              <a:t>záhradníček</a:t>
            </a:r>
            <a:r>
              <a:rPr lang="sk-SK" sz="3600" dirty="0" smtClean="0"/>
              <a:t> babke von.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2132856"/>
            <a:ext cx="3600400" cy="3888432"/>
          </a:xfrm>
        </p:spPr>
        <p:txBody>
          <a:bodyPr>
            <a:noAutofit/>
          </a:bodyPr>
          <a:lstStyle/>
          <a:p>
            <a:r>
              <a:rPr lang="sk-SK" sz="2800" dirty="0" smtClean="0"/>
              <a:t>My sme smelí vojaci,</a:t>
            </a:r>
            <a:br>
              <a:rPr lang="sk-SK" sz="2800" dirty="0" smtClean="0"/>
            </a:br>
            <a:r>
              <a:rPr lang="sk-SK" sz="2800" dirty="0" smtClean="0"/>
              <a:t>šable, flinty máme.</a:t>
            </a:r>
            <a:br>
              <a:rPr lang="sk-SK" sz="2800" dirty="0" smtClean="0"/>
            </a:br>
            <a:r>
              <a:rPr lang="sk-SK" sz="2800" dirty="0" smtClean="0"/>
              <a:t>Mlieku, žemli, pečienke</a:t>
            </a:r>
            <a:br>
              <a:rPr lang="sk-SK" sz="2800" dirty="0" smtClean="0"/>
            </a:br>
            <a:r>
              <a:rPr lang="sk-SK" sz="2800" dirty="0" smtClean="0"/>
              <a:t>pokoja nedáme.</a:t>
            </a:r>
            <a:br>
              <a:rPr lang="sk-SK" sz="2800" dirty="0" smtClean="0"/>
            </a:br>
            <a:r>
              <a:rPr lang="sk-SK" sz="2800" dirty="0" smtClean="0"/>
              <a:t>Zajacov sa nebojíme,</a:t>
            </a:r>
            <a:br>
              <a:rPr lang="sk-SK" sz="2800" dirty="0" smtClean="0"/>
            </a:br>
            <a:r>
              <a:rPr lang="sk-SK" sz="2800" dirty="0" smtClean="0"/>
              <a:t>vrabcov rýchlo rozplašíme</a:t>
            </a:r>
            <a:br>
              <a:rPr lang="sk-SK" sz="2800" dirty="0" smtClean="0"/>
            </a:br>
            <a:r>
              <a:rPr lang="sk-SK" sz="2800" dirty="0" smtClean="0"/>
              <a:t>a kto sa nás nebojí,</a:t>
            </a:r>
            <a:br>
              <a:rPr lang="sk-SK" sz="2800" dirty="0" smtClean="0"/>
            </a:br>
            <a:r>
              <a:rPr lang="sk-SK" sz="2800" dirty="0" smtClean="0"/>
              <a:t>tomu pokoj dáme.</a:t>
            </a:r>
            <a:endParaRPr lang="sk-SK" sz="2800" dirty="0"/>
          </a:p>
        </p:txBody>
      </p:sp>
      <p:pic>
        <p:nvPicPr>
          <p:cNvPr id="4" name="Zástupný symbol obsahu 3" descr="606a205d4ecdf857749743277d62039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32040" y="1772816"/>
            <a:ext cx="3134058" cy="4389437"/>
          </a:xfrm>
        </p:spPr>
      </p:pic>
      <p:sp>
        <p:nvSpPr>
          <p:cNvPr id="5" name="BlokTextu 4"/>
          <p:cNvSpPr txBox="1"/>
          <p:nvPr/>
        </p:nvSpPr>
        <p:spPr>
          <a:xfrm>
            <a:off x="3503577" y="1069285"/>
            <a:ext cx="20796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800" dirty="0" smtClean="0"/>
              <a:t>VOJAK</a:t>
            </a:r>
            <a:endParaRPr lang="sk-SK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23928" y="2204864"/>
            <a:ext cx="4896544" cy="3024336"/>
          </a:xfrm>
        </p:spPr>
        <p:txBody>
          <a:bodyPr>
            <a:normAutofit/>
          </a:bodyPr>
          <a:lstStyle/>
          <a:p>
            <a:r>
              <a:rPr lang="sk-SK" sz="3200" dirty="0" smtClean="0"/>
              <a:t>Naše tety upratovačky upratujú autá, hračky. </a:t>
            </a:r>
            <a:br>
              <a:rPr lang="sk-SK" sz="3200" dirty="0" smtClean="0"/>
            </a:br>
            <a:r>
              <a:rPr lang="sk-SK" sz="3200" dirty="0" smtClean="0"/>
              <a:t>Odpusťte náš neporiadok,  my vám dáme za to kvietok.</a:t>
            </a:r>
            <a:endParaRPr lang="sk-SK" sz="3200" dirty="0"/>
          </a:p>
        </p:txBody>
      </p:sp>
      <p:pic>
        <p:nvPicPr>
          <p:cNvPr id="4" name="Zástupný symbol obsahu 3" descr="a299b052aa676ca1ba260d4f31ffb96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2983" y="1988840"/>
            <a:ext cx="2222152" cy="4389437"/>
          </a:xfrm>
        </p:spPr>
      </p:pic>
      <p:sp>
        <p:nvSpPr>
          <p:cNvPr id="5" name="BlokTextu 4"/>
          <p:cNvSpPr txBox="1"/>
          <p:nvPr/>
        </p:nvSpPr>
        <p:spPr>
          <a:xfrm>
            <a:off x="2987824" y="1174304"/>
            <a:ext cx="3478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dirty="0" smtClean="0"/>
              <a:t>UPRATOVAČKA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175</TotalTime>
  <Words>134</Words>
  <Application>Microsoft Office PowerPoint</Application>
  <PresentationFormat>Prezentácia na obrazovke (4:3)</PresentationFormat>
  <Paragraphs>33</Paragraphs>
  <Slides>17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18" baseType="lpstr">
      <vt:lpstr>Tok</vt:lpstr>
      <vt:lpstr>POVOLANIA</vt:lpstr>
      <vt:lpstr>Kuchár Kamil  v kuchyni, slávi svoje meniny. Vyzdobil aj tortu sladkú, pozval k sebe tetu Katku.</vt:lpstr>
      <vt:lpstr>Hasič sa už hlási, každý oheň hasí. Kde je oheň veľkým pánom, uteká tam  s vedrom, s lanom.</vt:lpstr>
      <vt:lpstr>Ja som veľký chlapec, viem koláčik napiecť. Z piesočku a formičky, recept mám od mamičky.</vt:lpstr>
      <vt:lpstr>Poštár Peter poštu dáva, na pekára rukou máva. Prinesie nám balíky, hoci sú aj z Afriky.</vt:lpstr>
      <vt:lpstr>Kto pozná všetky písmená? Kto vie, čo ktoré znamená? Kto chodí do školy, aj keď je veľký? Sú to dobrí učitelia a pani učiteľky.</vt:lpstr>
      <vt:lpstr>Šiel záhradník do záhrady s motykou, vykopal tam veľkú repu s koreňom. Nebola to veľká repa, bol to pór, zobral ho ten záhradníček babke von.</vt:lpstr>
      <vt:lpstr>My sme smelí vojaci, šable, flinty máme. Mlieku, žemli, pečienke pokoja nedáme. Zajacov sa nebojíme, vrabcov rýchlo rozplašíme a kto sa nás nebojí, tomu pokoj dáme.</vt:lpstr>
      <vt:lpstr>Naše tety upratovačky upratujú autá, hračky.  Odpusťte náš neporiadok,  my vám dáme za to kvietok.</vt:lpstr>
      <vt:lpstr>Policajt rozum mať musí, riadi ľudí, autá, autobusy. Zlodejov vždy chytá hneď, je to policajt ako svet. </vt:lpstr>
      <vt:lpstr>Ochorela myška malá, doktora si zavolala. A pán doktor, múdra hlava sladké lieky myške dáva. Prišli zhora, prišli zdola, pozrieť myšku, či je chorá. Keď videli, zaplakali, s ťažkým srdcom odchádzali. Keď myšička vyzdravela, muzikantov zavolala. Muzikanti vyhrávali, všetky myšky tancovali.</vt:lpstr>
      <vt:lpstr>Kaderníčka, tá je super! Stará sa nám o vlásky.  Spraví pekné účesy, lebo ich robí z lásky.</vt:lpstr>
      <vt:lpstr>Pozdravia nás, privítajú , čašníci nás obsluhujú. Nápoj nám hneď prinesú, už aj jedlo sem nesú.</vt:lpstr>
      <vt:lpstr>Jeden kováč  koňa kuje, koľko klincov potrebuje? Povedz mi to ty: Jeden, dva, tri.</vt:lpstr>
      <vt:lpstr>Kom, kom, kominár kedy si sa umýval? Včera večer,  v sobotu, keď som nemal robotu.</vt:lpstr>
      <vt:lpstr>Murár muruje  pekný domček, rado by tam bývalo dievčatko  i chlapček. </vt:lpstr>
      <vt:lpstr>Ďakujem za pozornosť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Povolania</dc:title>
  <dc:creator>Veronika</dc:creator>
  <cp:lastModifiedBy>Lenovo</cp:lastModifiedBy>
  <cp:revision>23</cp:revision>
  <dcterms:created xsi:type="dcterms:W3CDTF">2016-02-29T16:07:34Z</dcterms:created>
  <dcterms:modified xsi:type="dcterms:W3CDTF">2020-05-07T13:00:51Z</dcterms:modified>
</cp:coreProperties>
</file>