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3" r:id="rId3"/>
    <p:sldId id="267" r:id="rId4"/>
    <p:sldId id="259" r:id="rId5"/>
    <p:sldId id="269" r:id="rId6"/>
    <p:sldId id="262" r:id="rId7"/>
    <p:sldId id="265" r:id="rId8"/>
    <p:sldId id="272" r:id="rId9"/>
    <p:sldId id="27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3/22/2021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8389D4-4151-419B-BF86-6CC6C7952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483" y="4212708"/>
            <a:ext cx="3973916" cy="1721747"/>
          </a:xfrm>
        </p:spPr>
        <p:txBody>
          <a:bodyPr anchor="t">
            <a:normAutofit/>
          </a:bodyPr>
          <a:lstStyle/>
          <a:p>
            <a:r>
              <a:rPr lang="pl-PL" sz="2400">
                <a:solidFill>
                  <a:schemeClr val="tx2"/>
                </a:solidFill>
              </a:rPr>
              <a:t>Krzysztof Tobolski kl.7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8D606C-4FD9-4BA4-B322-DAEC3305E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7519" y="720071"/>
            <a:ext cx="3970877" cy="3492637"/>
          </a:xfrm>
        </p:spPr>
        <p:txBody>
          <a:bodyPr anchor="b">
            <a:normAutofit/>
          </a:bodyPr>
          <a:lstStyle/>
          <a:p>
            <a:r>
              <a:rPr lang="pl-PL" sz="6000">
                <a:solidFill>
                  <a:schemeClr val="tx1"/>
                </a:solidFill>
              </a:rPr>
              <a:t>Powstania śląskie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21395EE-2944-42BB-8961-639EBC251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8" r="18839" b="1"/>
          <a:stretch/>
        </p:blipFill>
        <p:spPr>
          <a:xfrm>
            <a:off x="643467" y="720071"/>
            <a:ext cx="5503939" cy="5503939"/>
          </a:xfrm>
          <a:custGeom>
            <a:avLst/>
            <a:gdLst/>
            <a:ahLst/>
            <a:cxnLst/>
            <a:rect l="l" t="t" r="r" b="b"/>
            <a:pathLst>
              <a:path w="3051400" h="3051400">
                <a:moveTo>
                  <a:pt x="1525700" y="171641"/>
                </a:moveTo>
                <a:cubicBezTo>
                  <a:pt x="2273526" y="171641"/>
                  <a:pt x="2879759" y="777874"/>
                  <a:pt x="2879759" y="1525700"/>
                </a:cubicBezTo>
                <a:cubicBezTo>
                  <a:pt x="2879759" y="2273526"/>
                  <a:pt x="2273526" y="2879759"/>
                  <a:pt x="1525700" y="2879759"/>
                </a:cubicBezTo>
                <a:cubicBezTo>
                  <a:pt x="777874" y="2879759"/>
                  <a:pt x="171641" y="2273526"/>
                  <a:pt x="171641" y="1525700"/>
                </a:cubicBezTo>
                <a:cubicBezTo>
                  <a:pt x="171641" y="777874"/>
                  <a:pt x="777874" y="171641"/>
                  <a:pt x="1525700" y="171641"/>
                </a:cubicBezTo>
                <a:close/>
                <a:moveTo>
                  <a:pt x="1525700" y="133499"/>
                </a:moveTo>
                <a:cubicBezTo>
                  <a:pt x="756809" y="133499"/>
                  <a:pt x="133499" y="756809"/>
                  <a:pt x="133499" y="1525700"/>
                </a:cubicBezTo>
                <a:cubicBezTo>
                  <a:pt x="133499" y="2294591"/>
                  <a:pt x="756809" y="2917901"/>
                  <a:pt x="1525700" y="2917901"/>
                </a:cubicBezTo>
                <a:cubicBezTo>
                  <a:pt x="2294591" y="2917901"/>
                  <a:pt x="2917901" y="2294591"/>
                  <a:pt x="2917901" y="1525700"/>
                </a:cubicBezTo>
                <a:cubicBezTo>
                  <a:pt x="2917901" y="756809"/>
                  <a:pt x="2294591" y="133499"/>
                  <a:pt x="1525700" y="133499"/>
                </a:cubicBezTo>
                <a:close/>
                <a:moveTo>
                  <a:pt x="1525700" y="0"/>
                </a:moveTo>
                <a:cubicBezTo>
                  <a:pt x="2368321" y="0"/>
                  <a:pt x="3051400" y="683079"/>
                  <a:pt x="3051400" y="1525700"/>
                </a:cubicBezTo>
                <a:cubicBezTo>
                  <a:pt x="3051400" y="2368321"/>
                  <a:pt x="2368321" y="3051400"/>
                  <a:pt x="1525700" y="3051400"/>
                </a:cubicBezTo>
                <a:cubicBezTo>
                  <a:pt x="683079" y="3051400"/>
                  <a:pt x="0" y="2368321"/>
                  <a:pt x="0" y="1525700"/>
                </a:cubicBezTo>
                <a:cubicBezTo>
                  <a:pt x="0" y="683079"/>
                  <a:pt x="683079" y="0"/>
                  <a:pt x="1525700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3991EB4-1F71-4BE4-B24D-277DD5EE9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720071"/>
            <a:ext cx="5503939" cy="5503939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02414" y="3431699"/>
            <a:ext cx="36576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43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9218" name="Picture 2" descr="Zespół Szkół Budowlanych im. POWSTAŃCÓW ŚLĄSKICH. - ppt pobierz">
            <a:extLst>
              <a:ext uri="{FF2B5EF4-FFF2-40B4-BE49-F238E27FC236}">
                <a16:creationId xmlns:a16="http://schemas.microsoft.com/office/drawing/2014/main" id="{65D5F5C8-5BA1-46F5-A0AC-A76C3AD5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8561" y="929142"/>
            <a:ext cx="6674879" cy="49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02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AAAB4D6-92F7-4F92-8F01-5DA40F6C4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6546"/>
            <a:ext cx="12192000" cy="6490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A0FDBD0-256F-4607-86F4-16BC5A9D5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6546"/>
            <a:ext cx="12192000" cy="6490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CC73C92-1362-4796-91BA-0A9A1213E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303" y="1173176"/>
            <a:ext cx="7243929" cy="496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4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0242" name="Picture 2" descr="90 ROCZNICA POWSTAŃ ŚLĄSKICH - ppt pobierz">
            <a:extLst>
              <a:ext uri="{FF2B5EF4-FFF2-40B4-BE49-F238E27FC236}">
                <a16:creationId xmlns:a16="http://schemas.microsoft.com/office/drawing/2014/main" id="{AADC37E4-5A1B-4DC6-B134-6DFED0B5B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8561" y="929142"/>
            <a:ext cx="6674879" cy="49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3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AA0A253-635C-4697-9950-9E931370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561" y="925920"/>
            <a:ext cx="6674879" cy="50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15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4A1474D-34A7-4AFD-B26C-2FFAFE5D4631}"/>
              </a:ext>
            </a:extLst>
          </p:cNvPr>
          <p:cNvSpPr txBox="1"/>
          <p:nvPr/>
        </p:nvSpPr>
        <p:spPr>
          <a:xfrm>
            <a:off x="3048778" y="1443841"/>
            <a:ext cx="60975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Poppins"/>
              </a:rPr>
              <a:t>Jeszcze zanim jednak udało się do końca zlikwidować wszystkie grupy powstańcze, doszło do wybuchu </a:t>
            </a:r>
            <a:r>
              <a:rPr lang="pl-PL" b="1" i="0" dirty="0">
                <a:solidFill>
                  <a:srgbClr val="000000"/>
                </a:solidFill>
                <a:effectLst/>
                <a:latin typeface="Poppins"/>
              </a:rPr>
              <a:t>II powstania (19 – 25.08.1919)</a:t>
            </a:r>
            <a:r>
              <a:rPr lang="pl-PL" b="0" i="0" dirty="0">
                <a:solidFill>
                  <a:srgbClr val="000000"/>
                </a:solidFill>
                <a:effectLst/>
                <a:latin typeface="Poppins"/>
              </a:rPr>
              <a:t>. Ostatecznie walki zostały przerwane interwencją sił Ententy, które zaczęły pilnować porządku na obszarze plebiscytowym.</a:t>
            </a:r>
            <a:br>
              <a:rPr lang="pl-PL" dirty="0"/>
            </a:br>
            <a:br>
              <a:rPr lang="pl-PL" dirty="0"/>
            </a:br>
            <a:r>
              <a:rPr lang="pl-PL" b="0" i="0" dirty="0">
                <a:solidFill>
                  <a:srgbClr val="000000"/>
                </a:solidFill>
                <a:effectLst/>
                <a:latin typeface="Poppins"/>
              </a:rPr>
              <a:t>Przeprowadzony </a:t>
            </a:r>
            <a:r>
              <a:rPr lang="pl-PL" b="1" i="0" dirty="0">
                <a:solidFill>
                  <a:srgbClr val="000000"/>
                </a:solidFill>
                <a:effectLst/>
                <a:latin typeface="Poppins"/>
              </a:rPr>
              <a:t>20.03.1921 roku plebiscyt</a:t>
            </a:r>
            <a:r>
              <a:rPr lang="pl-PL" b="0" i="0" dirty="0">
                <a:solidFill>
                  <a:srgbClr val="000000"/>
                </a:solidFill>
                <a:effectLst/>
                <a:latin typeface="Poppins"/>
              </a:rPr>
              <a:t> na Górnym Śląsku okazał się być wysoce niekorzystny dla Polaków. Mimo zażartej akcji propagandowej, prowadzonej przez obydwie strony, większa część Śląska miała przypaść w udziale Niemcom, zaś Polska otrzymać miała tylko kilka gmin granicznych. Wywołało to niezadowolenie w szeregu miejscowości, gdzie opcja polska przegrała w sposób marginalny, bądź też w wyniku niesprawiedliwych zasad głosowania i liczenia głosów.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640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4098" name="Picture 2" descr="Zespół Szkół Budowlanych im. POWSTAŃCÓW ŚLĄSKICH. - ppt pobierz">
            <a:extLst>
              <a:ext uri="{FF2B5EF4-FFF2-40B4-BE49-F238E27FC236}">
                <a16:creationId xmlns:a16="http://schemas.microsoft.com/office/drawing/2014/main" id="{83F5A2C3-D35A-4FF4-8ED5-6CEC0B454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6045" y="1553497"/>
            <a:ext cx="6674879" cy="437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99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8194" name="Picture 2" descr="Powstania lskie Projekt centrum edukacji obywatelskiej lady przeszoci">
            <a:extLst>
              <a:ext uri="{FF2B5EF4-FFF2-40B4-BE49-F238E27FC236}">
                <a16:creationId xmlns:a16="http://schemas.microsoft.com/office/drawing/2014/main" id="{BB13D291-F6EE-4AE4-8B0F-8E55B0181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8561" y="929142"/>
            <a:ext cx="6674879" cy="49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46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5DE59B2-3A87-4554-8884-D5530D32B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560" y="820090"/>
            <a:ext cx="6674879" cy="52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89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DBDE125-96A7-4EC6-A9A3-8CA194F69643}"/>
              </a:ext>
            </a:extLst>
          </p:cNvPr>
          <p:cNvSpPr txBox="1"/>
          <p:nvPr/>
        </p:nvSpPr>
        <p:spPr>
          <a:xfrm>
            <a:off x="3048778" y="2136339"/>
            <a:ext cx="60975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Poppins"/>
              </a:rPr>
              <a:t>Ostatecznie jednak III powstanie śląskie przyniosło Polsce i Ślązakom upragniony rezultat. W następstwie nowych ustaleń Komisji Sojuszniczej dokonano reinterpretacji wyników plebiscytu. Polska otrzymała mniejszą, za to lepiej zagospodarowaną część Górnego Śląska, zamieszkałą przez głównie polską ludność. Oczywiście państwo niemieckie nie pogodziło się z utratą dużej części przemysłu na przyznanych Polsce ziemiach i przez całe dwudziestolecie dążyło aktywnie do rewizji tych ustaleń.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5291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powstania śląskie</Template>
  <TotalTime>2</TotalTime>
  <Words>183</Words>
  <Application>Microsoft Office PowerPoint</Application>
  <PresentationFormat>Panoramiczny</PresentationFormat>
  <Paragraphs>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Poppins</vt:lpstr>
      <vt:lpstr>Rockwell</vt:lpstr>
      <vt:lpstr>Rockwell Condensed</vt:lpstr>
      <vt:lpstr>Wingdings</vt:lpstr>
      <vt:lpstr>Drewniana czcionka</vt:lpstr>
      <vt:lpstr>Powstania śląskie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Powstania śląskie</dc:title>
  <dc:creator>Edyta Tobolska</dc:creator>
  <cp:lastModifiedBy>Edyta Tobolska</cp:lastModifiedBy>
  <cp:revision>1</cp:revision>
  <dcterms:created xsi:type="dcterms:W3CDTF">2021-03-22T20:51:37Z</dcterms:created>
  <dcterms:modified xsi:type="dcterms:W3CDTF">2021-03-22T20:53:59Z</dcterms:modified>
</cp:coreProperties>
</file>