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E1925F-E0FB-46C9-914C-1BD1F554CEFC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2307FDB-CA63-417A-AA46-A09C208632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P_CHOTUM\Desktop\Maja%20Wiktorowicz,%20Kulinarne%20Mazowsze,%20Przepis%20na%20babk&#281;%20ziemniaczan&#261;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4632" cy="2664296"/>
          </a:xfrm>
        </p:spPr>
        <p:txBody>
          <a:bodyPr>
            <a:normAutofit/>
          </a:bodyPr>
          <a:lstStyle/>
          <a:p>
            <a:r>
              <a:rPr lang="pl-PL" dirty="0"/>
              <a:t>Kulinarne Mazowsze - projekt w ramach Konkursu Wiedzy o Mazowszu</a:t>
            </a:r>
          </a:p>
        </p:txBody>
      </p:sp>
    </p:spTree>
    <p:extLst>
      <p:ext uri="{BB962C8B-B14F-4D97-AF65-F5344CB8AC3E}">
        <p14:creationId xmlns:p14="http://schemas.microsoft.com/office/powerpoint/2010/main" xmlns="" val="35121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25658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3 kilogramy ziemniaków</a:t>
            </a:r>
          </a:p>
          <a:p>
            <a:pPr marL="0" indent="0">
              <a:buNone/>
            </a:pPr>
            <a:r>
              <a:rPr lang="pl-PL" dirty="0" smtClean="0"/>
              <a:t>2 cebule</a:t>
            </a:r>
          </a:p>
          <a:p>
            <a:pPr marL="0" indent="0">
              <a:buNone/>
            </a:pPr>
            <a:r>
              <a:rPr lang="pl-PL" dirty="0" smtClean="0"/>
              <a:t>6 jajek</a:t>
            </a:r>
          </a:p>
          <a:p>
            <a:pPr marL="0" indent="0">
              <a:buNone/>
            </a:pPr>
            <a:r>
              <a:rPr lang="pl-PL" dirty="0"/>
              <a:t>30 dag </a:t>
            </a:r>
            <a:r>
              <a:rPr lang="pl-PL" dirty="0" smtClean="0"/>
              <a:t>boczku</a:t>
            </a:r>
          </a:p>
          <a:p>
            <a:pPr marL="0" indent="0">
              <a:buNone/>
            </a:pPr>
            <a:r>
              <a:rPr lang="pl-PL" dirty="0" smtClean="0"/>
              <a:t>2 łyżki mąki</a:t>
            </a:r>
          </a:p>
          <a:p>
            <a:pPr marL="0" indent="0">
              <a:buNone/>
            </a:pPr>
            <a:r>
              <a:rPr lang="pl-PL" dirty="0" smtClean="0"/>
              <a:t>Pieprz </a:t>
            </a:r>
            <a:r>
              <a:rPr lang="pl-PL" dirty="0"/>
              <a:t>oraz sól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Należy piec </a:t>
            </a:r>
            <a:r>
              <a:rPr lang="pl-PL" dirty="0"/>
              <a:t>2,5 godziny </a:t>
            </a:r>
            <a:r>
              <a:rPr lang="pl-PL" dirty="0" smtClean="0"/>
              <a:t>w </a:t>
            </a:r>
            <a:r>
              <a:rPr lang="pl-PL" dirty="0"/>
              <a:t>temperaturze 180</a:t>
            </a:r>
            <a:r>
              <a:rPr lang="pl-PL" dirty="0" smtClean="0"/>
              <a:t>°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651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Wykonanie: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13944" y="324433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d</a:t>
            </a:r>
            <a:endParaRPr lang="pl-PL" dirty="0"/>
          </a:p>
        </p:txBody>
      </p:sp>
      <p:pic>
        <p:nvPicPr>
          <p:cNvPr id="5" name="Maja Wiktorowicz, Kulinarne Mazowsze, Przepis na babkę ziemniaczaną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6670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0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24472"/>
          </a:xfrm>
        </p:spPr>
        <p:txBody>
          <a:bodyPr/>
          <a:lstStyle/>
          <a:p>
            <a:r>
              <a:rPr lang="pl-PL" dirty="0" smtClean="0"/>
              <a:t>Wiktorowicz Maja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688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40</Words>
  <Application>Microsoft Office PowerPoint</Application>
  <PresentationFormat>Pokaz na ekranie (4:3)</PresentationFormat>
  <Paragraphs>12</Paragraphs>
  <Slides>4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Papier</vt:lpstr>
      <vt:lpstr>Kulinarne Mazowsze - projekt w ramach Konkursu Wiedzy o Mazowszu</vt:lpstr>
      <vt:lpstr>Przepis</vt:lpstr>
      <vt:lpstr>Wykonanie:</vt:lpstr>
      <vt:lpstr>Wiktorowicz Maja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Martyna</dc:creator>
  <cp:lastModifiedBy>SP_CHOTUM</cp:lastModifiedBy>
  <cp:revision>5</cp:revision>
  <dcterms:created xsi:type="dcterms:W3CDTF">2021-01-09T17:20:15Z</dcterms:created>
  <dcterms:modified xsi:type="dcterms:W3CDTF">2021-01-14T20:09:30Z</dcterms:modified>
</cp:coreProperties>
</file>