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074CACA-F4C9-48D9-AF44-125C6D1623D7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091E58-EF48-49A0-8C1C-4F55D6074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weli\Desktop\Jamaican%20main%20dish%20video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Traditional</a:t>
            </a:r>
            <a:r>
              <a:rPr lang="pl-PL" dirty="0"/>
              <a:t> </a:t>
            </a:r>
            <a:r>
              <a:rPr lang="pl-PL" dirty="0" err="1"/>
              <a:t>Jamaican</a:t>
            </a:r>
            <a:br>
              <a:rPr lang="pl-PL" dirty="0"/>
            </a:br>
            <a:r>
              <a:rPr lang="pl-PL" dirty="0" err="1"/>
              <a:t>Christmas</a:t>
            </a:r>
            <a:r>
              <a:rPr lang="pl-PL" dirty="0"/>
              <a:t> </a:t>
            </a:r>
            <a:r>
              <a:rPr lang="pl-PL" dirty="0" err="1"/>
              <a:t>dishes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Recipe</a:t>
            </a:r>
            <a:r>
              <a:rPr lang="pl-PL" dirty="0"/>
              <a:t> for </a:t>
            </a:r>
            <a:r>
              <a:rPr lang="pl-PL" dirty="0" err="1"/>
              <a:t>Jamaican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Macaroni</a:t>
            </a:r>
            <a:r>
              <a:rPr lang="pl-PL" dirty="0"/>
              <a:t> and </a:t>
            </a:r>
            <a:r>
              <a:rPr lang="pl-PL" dirty="0" err="1"/>
              <a:t>Cheese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err="1"/>
              <a:t>🧀</a:t>
            </a:r>
            <a:r>
              <a:rPr lang="pl-PL" b="1" dirty="0"/>
              <a:t> RECIPE FOR MAC &amp; </a:t>
            </a:r>
            <a:r>
              <a:rPr lang="pl-PL" b="1" dirty="0" err="1"/>
              <a:t>CHEESE🧀</a:t>
            </a:r>
            <a:endParaRPr lang="pl-PL" dirty="0"/>
          </a:p>
          <a:p>
            <a:r>
              <a:rPr lang="pl-PL" b="1" dirty="0"/>
              <a:t>To make a mac and </a:t>
            </a:r>
            <a:r>
              <a:rPr lang="pl-PL" b="1" dirty="0" err="1"/>
              <a:t>cheese</a:t>
            </a:r>
            <a:r>
              <a:rPr lang="pl-PL" b="1" dirty="0"/>
              <a:t> </a:t>
            </a:r>
            <a:r>
              <a:rPr lang="pl-PL" b="1" dirty="0" err="1"/>
              <a:t>you</a:t>
            </a:r>
            <a:r>
              <a:rPr lang="pl-PL" b="1" dirty="0"/>
              <a:t> </a:t>
            </a:r>
            <a:r>
              <a:rPr lang="pl-PL" b="1" dirty="0" err="1"/>
              <a:t>need</a:t>
            </a:r>
            <a:r>
              <a:rPr lang="pl-PL" b="1" dirty="0"/>
              <a:t>:</a:t>
            </a:r>
            <a:endParaRPr lang="pl-PL" dirty="0"/>
          </a:p>
          <a:p>
            <a:pPr lvl="0"/>
            <a:r>
              <a:rPr lang="pl-PL" dirty="0"/>
              <a:t>a piece of </a:t>
            </a:r>
            <a:r>
              <a:rPr lang="pl-PL" dirty="0" err="1"/>
              <a:t>butter</a:t>
            </a:r>
            <a:endParaRPr lang="pl-PL" dirty="0"/>
          </a:p>
          <a:p>
            <a:pPr lvl="0"/>
            <a:r>
              <a:rPr lang="pl-PL" dirty="0"/>
              <a:t>2 </a:t>
            </a:r>
            <a:r>
              <a:rPr lang="pl-PL" dirty="0" err="1"/>
              <a:t>cups</a:t>
            </a:r>
            <a:r>
              <a:rPr lang="pl-PL" dirty="0"/>
              <a:t> of </a:t>
            </a:r>
            <a:r>
              <a:rPr lang="pl-PL" dirty="0" err="1"/>
              <a:t>milk</a:t>
            </a:r>
            <a:endParaRPr lang="pl-PL" dirty="0"/>
          </a:p>
          <a:p>
            <a:pPr lvl="0"/>
            <a:r>
              <a:rPr lang="pl-PL" dirty="0"/>
              <a:t>3 </a:t>
            </a:r>
            <a:r>
              <a:rPr lang="pl-PL" dirty="0" err="1"/>
              <a:t>tablespoons</a:t>
            </a:r>
            <a:r>
              <a:rPr lang="pl-PL" dirty="0"/>
              <a:t> of </a:t>
            </a:r>
            <a:r>
              <a:rPr lang="pl-PL" dirty="0" err="1"/>
              <a:t>mayonnaise</a:t>
            </a:r>
            <a:endParaRPr lang="pl-PL" dirty="0"/>
          </a:p>
          <a:p>
            <a:pPr lvl="0"/>
            <a:r>
              <a:rPr lang="pl-PL" dirty="0"/>
              <a:t>2 </a:t>
            </a:r>
            <a:r>
              <a:rPr lang="pl-PL" dirty="0" err="1"/>
              <a:t>teaspoons</a:t>
            </a:r>
            <a:r>
              <a:rPr lang="pl-PL" dirty="0"/>
              <a:t> of </a:t>
            </a:r>
            <a:r>
              <a:rPr lang="pl-PL" dirty="0" err="1"/>
              <a:t>paprika</a:t>
            </a:r>
            <a:endParaRPr lang="pl-PL" dirty="0"/>
          </a:p>
          <a:p>
            <a:pPr lvl="0"/>
            <a:r>
              <a:rPr lang="pl-PL" dirty="0"/>
              <a:t>1 </a:t>
            </a:r>
            <a:r>
              <a:rPr lang="pl-PL" dirty="0" err="1"/>
              <a:t>teaspoon</a:t>
            </a:r>
            <a:r>
              <a:rPr lang="pl-PL" dirty="0"/>
              <a:t> of salt</a:t>
            </a:r>
          </a:p>
          <a:p>
            <a:pPr lvl="0"/>
            <a:r>
              <a:rPr lang="pl-PL" dirty="0"/>
              <a:t>1 </a:t>
            </a:r>
            <a:r>
              <a:rPr lang="pl-PL" dirty="0" err="1"/>
              <a:t>teaspoon</a:t>
            </a:r>
            <a:r>
              <a:rPr lang="pl-PL" dirty="0"/>
              <a:t> of </a:t>
            </a:r>
            <a:r>
              <a:rPr lang="pl-PL" dirty="0" err="1"/>
              <a:t>pepper</a:t>
            </a:r>
            <a:endParaRPr lang="pl-PL" dirty="0"/>
          </a:p>
          <a:p>
            <a:pPr lvl="0"/>
            <a:r>
              <a:rPr lang="pl-PL" dirty="0"/>
              <a:t>20 </a:t>
            </a:r>
            <a:r>
              <a:rPr lang="pl-PL" dirty="0" err="1"/>
              <a:t>slices</a:t>
            </a:r>
            <a:r>
              <a:rPr lang="pl-PL" dirty="0"/>
              <a:t> of cheddar </a:t>
            </a:r>
            <a:r>
              <a:rPr lang="pl-PL" dirty="0" err="1"/>
              <a:t>cheese</a:t>
            </a:r>
            <a:endParaRPr lang="pl-PL" dirty="0"/>
          </a:p>
          <a:p>
            <a:pPr lvl="0"/>
            <a:r>
              <a:rPr lang="pl-PL" dirty="0" err="1"/>
              <a:t>long-ripening</a:t>
            </a:r>
            <a:r>
              <a:rPr lang="pl-PL" dirty="0"/>
              <a:t> </a:t>
            </a:r>
            <a:r>
              <a:rPr lang="pl-PL" dirty="0" err="1"/>
              <a:t>cheese</a:t>
            </a:r>
            <a:endParaRPr lang="pl-PL" dirty="0"/>
          </a:p>
          <a:p>
            <a:pPr lvl="0"/>
            <a:r>
              <a:rPr lang="pl-PL" dirty="0"/>
              <a:t>1 </a:t>
            </a:r>
            <a:r>
              <a:rPr lang="pl-PL" dirty="0" err="1"/>
              <a:t>pack</a:t>
            </a:r>
            <a:r>
              <a:rPr lang="pl-PL" dirty="0"/>
              <a:t> of </a:t>
            </a:r>
            <a:r>
              <a:rPr lang="pl-PL" dirty="0" err="1"/>
              <a:t>macaroni</a:t>
            </a:r>
            <a:endParaRPr lang="pl-PL" dirty="0"/>
          </a:p>
          <a:p>
            <a:pPr>
              <a:buNone/>
            </a:pPr>
            <a:r>
              <a:rPr lang="pl-PL" dirty="0"/>
              <a:t> </a:t>
            </a:r>
          </a:p>
          <a:p>
            <a:r>
              <a:rPr lang="pl-PL" dirty="0"/>
              <a:t>First, </a:t>
            </a:r>
            <a:r>
              <a:rPr lang="pl-PL" dirty="0" err="1"/>
              <a:t>cook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pasta. </a:t>
            </a:r>
            <a:r>
              <a:rPr lang="pl-PL" dirty="0" err="1"/>
              <a:t>Secondly</a:t>
            </a:r>
            <a:r>
              <a:rPr lang="pl-PL" dirty="0"/>
              <a:t>, </a:t>
            </a:r>
            <a:r>
              <a:rPr lang="pl-PL" dirty="0" err="1"/>
              <a:t>heat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milk</a:t>
            </a:r>
            <a:r>
              <a:rPr lang="pl-PL" dirty="0"/>
              <a:t> and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butter</a:t>
            </a:r>
            <a:r>
              <a:rPr lang="pl-PL" dirty="0"/>
              <a:t>, </a:t>
            </a:r>
            <a:r>
              <a:rPr lang="pl-PL" dirty="0" err="1"/>
              <a:t>mayonnaise</a:t>
            </a:r>
            <a:r>
              <a:rPr lang="pl-PL" dirty="0"/>
              <a:t>, </a:t>
            </a:r>
            <a:r>
              <a:rPr lang="pl-PL" dirty="0" err="1"/>
              <a:t>long-aged</a:t>
            </a:r>
            <a:r>
              <a:rPr lang="pl-PL" dirty="0"/>
              <a:t> </a:t>
            </a:r>
            <a:r>
              <a:rPr lang="pl-PL" dirty="0" err="1"/>
              <a:t>cheese</a:t>
            </a:r>
            <a:r>
              <a:rPr lang="pl-PL" dirty="0"/>
              <a:t>, </a:t>
            </a:r>
            <a:r>
              <a:rPr lang="pl-PL" dirty="0" err="1"/>
              <a:t>paprika</a:t>
            </a:r>
            <a:r>
              <a:rPr lang="pl-PL" dirty="0"/>
              <a:t>, salt, </a:t>
            </a:r>
            <a:r>
              <a:rPr lang="pl-PL" dirty="0" err="1"/>
              <a:t>pepper</a:t>
            </a:r>
            <a:r>
              <a:rPr lang="pl-PL" dirty="0"/>
              <a:t> and </a:t>
            </a:r>
            <a:r>
              <a:rPr lang="pl-PL" dirty="0" err="1"/>
              <a:t>about</a:t>
            </a:r>
            <a:r>
              <a:rPr lang="pl-PL" dirty="0"/>
              <a:t> 10 </a:t>
            </a:r>
            <a:r>
              <a:rPr lang="pl-PL" dirty="0" err="1"/>
              <a:t>slices</a:t>
            </a:r>
            <a:r>
              <a:rPr lang="pl-PL" dirty="0"/>
              <a:t> of cheddar. </a:t>
            </a:r>
            <a:r>
              <a:rPr lang="pl-PL" dirty="0" err="1"/>
              <a:t>Next</a:t>
            </a:r>
            <a:r>
              <a:rPr lang="pl-PL" dirty="0"/>
              <a:t> mix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macaroni</a:t>
            </a:r>
            <a:r>
              <a:rPr lang="pl-PL" dirty="0"/>
              <a:t> and </a:t>
            </a:r>
            <a:r>
              <a:rPr lang="pl-PL" dirty="0" err="1"/>
              <a:t>sauce</a:t>
            </a:r>
            <a:r>
              <a:rPr lang="pl-PL" dirty="0"/>
              <a:t>,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rest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cheese</a:t>
            </a:r>
            <a:r>
              <a:rPr lang="pl-PL" dirty="0"/>
              <a:t> to </a:t>
            </a:r>
            <a:r>
              <a:rPr lang="pl-PL" dirty="0" err="1"/>
              <a:t>the</a:t>
            </a:r>
            <a:r>
              <a:rPr lang="pl-PL" dirty="0"/>
              <a:t> top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dish</a:t>
            </a:r>
            <a:r>
              <a:rPr lang="pl-PL" dirty="0"/>
              <a:t>. </a:t>
            </a:r>
            <a:r>
              <a:rPr lang="pl-PL" dirty="0" err="1"/>
              <a:t>Bake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cooker</a:t>
            </a:r>
            <a:r>
              <a:rPr lang="pl-PL" dirty="0"/>
              <a:t> for 20 </a:t>
            </a:r>
            <a:r>
              <a:rPr lang="pl-PL" dirty="0" err="1"/>
              <a:t>minutes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180°. </a:t>
            </a:r>
          </a:p>
          <a:p>
            <a:r>
              <a:rPr lang="pl-PL" dirty="0"/>
              <a:t>We </a:t>
            </a:r>
            <a:r>
              <a:rPr lang="pl-PL" dirty="0" err="1"/>
              <a:t>believe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and Bon </a:t>
            </a:r>
            <a:r>
              <a:rPr lang="pl-PL" dirty="0" err="1"/>
              <a:t>Appetit!🎅💗💛🧀🥘🎄</a:t>
            </a:r>
            <a:endParaRPr lang="pl-PL" dirty="0"/>
          </a:p>
          <a:p>
            <a:pPr>
              <a:buNone/>
            </a:pPr>
            <a:r>
              <a:rPr lang="pl-PL" b="1" dirty="0"/>
              <a:t> 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Baked</a:t>
            </a:r>
            <a:r>
              <a:rPr lang="pl-PL" dirty="0"/>
              <a:t> </a:t>
            </a:r>
            <a:r>
              <a:rPr lang="pl-PL" dirty="0" err="1"/>
              <a:t>Macaroni</a:t>
            </a:r>
            <a:r>
              <a:rPr lang="pl-PL" dirty="0"/>
              <a:t> and </a:t>
            </a:r>
            <a:r>
              <a:rPr lang="pl-PL" dirty="0" err="1"/>
              <a:t>Cheese</a:t>
            </a:r>
            <a:endParaRPr lang="pl-PL" dirty="0"/>
          </a:p>
        </p:txBody>
      </p:sp>
      <p:pic>
        <p:nvPicPr>
          <p:cNvPr id="4" name="Symbol zastępczy zawartości 3" descr="MicrosoftTeams-image (17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Symbol zastępczy zawartości 5" descr="Jamaican macaroni and chees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6299"/>
            <a:ext cx="3521075" cy="26337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Baked</a:t>
            </a:r>
            <a:r>
              <a:rPr lang="pl-PL" dirty="0"/>
              <a:t> </a:t>
            </a:r>
            <a:r>
              <a:rPr lang="pl-PL" dirty="0" err="1"/>
              <a:t>Macaroni</a:t>
            </a:r>
            <a:r>
              <a:rPr lang="pl-PL" dirty="0"/>
              <a:t> and </a:t>
            </a:r>
            <a:r>
              <a:rPr lang="pl-PL" dirty="0" err="1"/>
              <a:t>Cheese</a:t>
            </a:r>
            <a:endParaRPr lang="pl-PL" dirty="0"/>
          </a:p>
        </p:txBody>
      </p:sp>
      <p:pic>
        <p:nvPicPr>
          <p:cNvPr id="5" name="Symbol zastępczy zawartości 4" descr="MicrosoftTeams-image (13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Symbol zastępczy zawartości 5" descr="MicrosoftTeams-image (14)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Recipe</a:t>
            </a:r>
            <a:r>
              <a:rPr lang="pl-PL" dirty="0"/>
              <a:t> for </a:t>
            </a:r>
            <a:r>
              <a:rPr lang="pl-PL" dirty="0" err="1"/>
              <a:t>Jamaican</a:t>
            </a:r>
            <a:r>
              <a:rPr lang="pl-PL" dirty="0"/>
              <a:t> </a:t>
            </a:r>
            <a:r>
              <a:rPr lang="pl-PL" dirty="0" err="1"/>
              <a:t>Fruit</a:t>
            </a:r>
            <a:r>
              <a:rPr lang="pl-PL" dirty="0"/>
              <a:t> </a:t>
            </a:r>
            <a:r>
              <a:rPr lang="pl-PL" dirty="0" err="1"/>
              <a:t>Cake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2808312" cy="576064"/>
          </a:xfrm>
        </p:spPr>
        <p:txBody>
          <a:bodyPr>
            <a:normAutofit fontScale="85000" lnSpcReduction="20000"/>
          </a:bodyPr>
          <a:lstStyle/>
          <a:p>
            <a:endParaRPr lang="pl-PL" dirty="0"/>
          </a:p>
          <a:p>
            <a:r>
              <a:rPr lang="pl-PL" dirty="0"/>
              <a:t>INGREDIENTS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>
          <a:xfrm>
            <a:off x="4139952" y="1844824"/>
            <a:ext cx="3520440" cy="576064"/>
          </a:xfrm>
        </p:spPr>
        <p:txBody>
          <a:bodyPr/>
          <a:lstStyle/>
          <a:p>
            <a:r>
              <a:rPr lang="pl-PL" dirty="0"/>
              <a:t>PREPARATION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2"/>
          </p:nvPr>
        </p:nvSpPr>
        <p:spPr>
          <a:xfrm>
            <a:off x="457200" y="2708920"/>
            <a:ext cx="3520440" cy="3117720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3 </a:t>
            </a:r>
            <a:r>
              <a:rPr lang="pl-PL" dirty="0" err="1"/>
              <a:t>cups</a:t>
            </a:r>
            <a:r>
              <a:rPr lang="pl-PL" dirty="0"/>
              <a:t> </a:t>
            </a:r>
            <a:r>
              <a:rPr lang="pl-PL" dirty="0" err="1"/>
              <a:t>flour</a:t>
            </a:r>
            <a:endParaRPr lang="pl-PL" dirty="0"/>
          </a:p>
          <a:p>
            <a:r>
              <a:rPr lang="pl-PL" dirty="0"/>
              <a:t>3 </a:t>
            </a:r>
            <a:r>
              <a:rPr lang="pl-PL" dirty="0" err="1"/>
              <a:t>cups</a:t>
            </a:r>
            <a:r>
              <a:rPr lang="pl-PL" dirty="0"/>
              <a:t> </a:t>
            </a:r>
            <a:r>
              <a:rPr lang="pl-PL" dirty="0" err="1"/>
              <a:t>sugar</a:t>
            </a:r>
            <a:r>
              <a:rPr lang="pl-PL" dirty="0"/>
              <a:t> </a:t>
            </a:r>
            <a:r>
              <a:rPr lang="pl-PL" dirty="0" err="1"/>
              <a:t>(brow</a:t>
            </a:r>
            <a:r>
              <a:rPr lang="pl-PL" dirty="0"/>
              <a:t>n)</a:t>
            </a:r>
          </a:p>
          <a:p>
            <a:r>
              <a:rPr lang="pl-PL" dirty="0"/>
              <a:t>2 </a:t>
            </a:r>
            <a:r>
              <a:rPr lang="pl-PL" dirty="0" err="1"/>
              <a:t>cups</a:t>
            </a:r>
            <a:r>
              <a:rPr lang="pl-PL" dirty="0"/>
              <a:t> </a:t>
            </a:r>
            <a:r>
              <a:rPr lang="pl-PL" dirty="0" err="1"/>
              <a:t>butter</a:t>
            </a:r>
            <a:endParaRPr lang="pl-PL" dirty="0"/>
          </a:p>
          <a:p>
            <a:r>
              <a:rPr lang="pl-PL" dirty="0"/>
              <a:t>3 </a:t>
            </a:r>
            <a:r>
              <a:rPr lang="pl-PL" dirty="0" err="1"/>
              <a:t>tsp</a:t>
            </a:r>
            <a:r>
              <a:rPr lang="pl-PL" dirty="0"/>
              <a:t>. </a:t>
            </a:r>
            <a:r>
              <a:rPr lang="pl-PL" dirty="0" err="1"/>
              <a:t>baking</a:t>
            </a:r>
            <a:r>
              <a:rPr lang="pl-PL" dirty="0"/>
              <a:t> </a:t>
            </a:r>
            <a:r>
              <a:rPr lang="pl-PL" dirty="0" err="1"/>
              <a:t>powder</a:t>
            </a:r>
            <a:endParaRPr lang="pl-PL" dirty="0"/>
          </a:p>
          <a:p>
            <a:r>
              <a:rPr lang="pl-PL" dirty="0"/>
              <a:t>1 </a:t>
            </a:r>
            <a:r>
              <a:rPr lang="pl-PL" dirty="0" err="1"/>
              <a:t>dozen</a:t>
            </a:r>
            <a:r>
              <a:rPr lang="pl-PL" dirty="0"/>
              <a:t> </a:t>
            </a:r>
            <a:r>
              <a:rPr lang="pl-PL" dirty="0" err="1"/>
              <a:t>eggs</a:t>
            </a:r>
            <a:endParaRPr lang="pl-PL" dirty="0"/>
          </a:p>
          <a:p>
            <a:r>
              <a:rPr lang="pl-PL" dirty="0"/>
              <a:t>1/2 </a:t>
            </a:r>
            <a:r>
              <a:rPr lang="pl-PL" dirty="0" err="1"/>
              <a:t>lb</a:t>
            </a:r>
            <a:r>
              <a:rPr lang="pl-PL" dirty="0"/>
              <a:t>. </a:t>
            </a:r>
            <a:r>
              <a:rPr lang="pl-PL" dirty="0" err="1"/>
              <a:t>mixed</a:t>
            </a:r>
            <a:r>
              <a:rPr lang="pl-PL" dirty="0"/>
              <a:t> </a:t>
            </a:r>
            <a:r>
              <a:rPr lang="pl-PL" dirty="0" err="1"/>
              <a:t>fruits</a:t>
            </a:r>
            <a:endParaRPr lang="pl-PL" dirty="0"/>
          </a:p>
          <a:p>
            <a:r>
              <a:rPr lang="pl-PL" dirty="0"/>
              <a:t>1/2 </a:t>
            </a:r>
            <a:r>
              <a:rPr lang="pl-PL" dirty="0" err="1"/>
              <a:t>lb</a:t>
            </a:r>
            <a:r>
              <a:rPr lang="pl-PL" dirty="0"/>
              <a:t>. </a:t>
            </a:r>
            <a:r>
              <a:rPr lang="pl-PL" dirty="0" err="1"/>
              <a:t>raisins</a:t>
            </a:r>
            <a:endParaRPr lang="pl-PL" dirty="0"/>
          </a:p>
          <a:p>
            <a:r>
              <a:rPr lang="pl-PL" dirty="0"/>
              <a:t>1/2 c. </a:t>
            </a:r>
            <a:r>
              <a:rPr lang="pl-PL" dirty="0" err="1"/>
              <a:t>molasses</a:t>
            </a:r>
            <a:endParaRPr lang="pl-PL" dirty="0"/>
          </a:p>
          <a:p>
            <a:r>
              <a:rPr lang="pl-PL" dirty="0"/>
              <a:t>1 </a:t>
            </a:r>
            <a:r>
              <a:rPr lang="pl-PL" dirty="0" err="1"/>
              <a:t>tbsp</a:t>
            </a:r>
            <a:r>
              <a:rPr lang="pl-PL" dirty="0"/>
              <a:t>. </a:t>
            </a:r>
            <a:r>
              <a:rPr lang="pl-PL" dirty="0" err="1"/>
              <a:t>vanilla</a:t>
            </a:r>
            <a:endParaRPr lang="pl-PL" dirty="0"/>
          </a:p>
          <a:p>
            <a:r>
              <a:rPr lang="pl-PL" dirty="0"/>
              <a:t>1 </a:t>
            </a:r>
            <a:r>
              <a:rPr lang="pl-PL" dirty="0" err="1"/>
              <a:t>tsp</a:t>
            </a:r>
            <a:r>
              <a:rPr lang="pl-PL" dirty="0"/>
              <a:t>. salt</a:t>
            </a:r>
          </a:p>
          <a:p>
            <a:r>
              <a:rPr lang="pl-PL" dirty="0"/>
              <a:t>1 </a:t>
            </a:r>
            <a:r>
              <a:rPr lang="pl-PL" dirty="0" err="1"/>
              <a:t>tsp</a:t>
            </a:r>
            <a:r>
              <a:rPr lang="pl-PL" dirty="0"/>
              <a:t>. </a:t>
            </a:r>
            <a:r>
              <a:rPr lang="pl-PL" dirty="0" err="1"/>
              <a:t>mixed</a:t>
            </a:r>
            <a:r>
              <a:rPr lang="pl-PL" dirty="0"/>
              <a:t> </a:t>
            </a:r>
            <a:r>
              <a:rPr lang="pl-PL" dirty="0" err="1"/>
              <a:t>spice</a:t>
            </a:r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178808" y="2492896"/>
            <a:ext cx="3520440" cy="38164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l-PL" dirty="0"/>
          </a:p>
          <a:p>
            <a:r>
              <a:rPr lang="pl-PL" dirty="0" err="1"/>
              <a:t>Cream</a:t>
            </a:r>
            <a:r>
              <a:rPr lang="pl-PL" dirty="0"/>
              <a:t> </a:t>
            </a:r>
            <a:r>
              <a:rPr lang="pl-PL" dirty="0" err="1"/>
              <a:t>butter</a:t>
            </a:r>
            <a:r>
              <a:rPr lang="pl-PL" dirty="0"/>
              <a:t> and </a:t>
            </a:r>
            <a:r>
              <a:rPr lang="pl-PL" dirty="0" err="1"/>
              <a:t>sugar</a:t>
            </a:r>
            <a:r>
              <a:rPr lang="pl-PL" dirty="0"/>
              <a:t>.</a:t>
            </a:r>
          </a:p>
          <a:p>
            <a:r>
              <a:rPr lang="pl-PL" dirty="0"/>
              <a:t>Beat </a:t>
            </a:r>
            <a:r>
              <a:rPr lang="pl-PL" dirty="0" err="1"/>
              <a:t>eggs</a:t>
            </a:r>
            <a:r>
              <a:rPr lang="pl-PL" dirty="0"/>
              <a:t> </a:t>
            </a:r>
            <a:r>
              <a:rPr lang="pl-PL" dirty="0" err="1"/>
              <a:t>thoroughly</a:t>
            </a:r>
            <a:r>
              <a:rPr lang="pl-PL" dirty="0"/>
              <a:t>.</a:t>
            </a:r>
          </a:p>
          <a:p>
            <a:r>
              <a:rPr lang="pl-PL" dirty="0" err="1"/>
              <a:t>Add</a:t>
            </a:r>
            <a:r>
              <a:rPr lang="pl-PL" dirty="0"/>
              <a:t> to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creamed</a:t>
            </a:r>
            <a:r>
              <a:rPr lang="pl-PL" dirty="0"/>
              <a:t> </a:t>
            </a:r>
            <a:r>
              <a:rPr lang="pl-PL" dirty="0" err="1"/>
              <a:t>butter</a:t>
            </a:r>
            <a:r>
              <a:rPr lang="pl-PL" dirty="0"/>
              <a:t> and </a:t>
            </a:r>
            <a:r>
              <a:rPr lang="pl-PL" dirty="0" err="1"/>
              <a:t>sugar</a:t>
            </a:r>
            <a:r>
              <a:rPr lang="pl-PL" dirty="0"/>
              <a:t>.</a:t>
            </a:r>
          </a:p>
          <a:p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flour</a:t>
            </a:r>
            <a:r>
              <a:rPr lang="pl-PL" dirty="0"/>
              <a:t> 1 cup </a:t>
            </a:r>
            <a:r>
              <a:rPr lang="pl-PL" dirty="0" err="1"/>
              <a:t>at</a:t>
            </a:r>
            <a:r>
              <a:rPr lang="pl-PL" dirty="0"/>
              <a:t> a time (</a:t>
            </a:r>
            <a:r>
              <a:rPr lang="pl-PL" dirty="0" err="1"/>
              <a:t>sift</a:t>
            </a:r>
            <a:r>
              <a:rPr lang="pl-PL" dirty="0"/>
              <a:t> </a:t>
            </a:r>
            <a:r>
              <a:rPr lang="pl-PL" dirty="0" err="1"/>
              <a:t>flour</a:t>
            </a:r>
            <a:r>
              <a:rPr lang="pl-PL" dirty="0"/>
              <a:t>).</a:t>
            </a:r>
          </a:p>
          <a:p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baking</a:t>
            </a:r>
            <a:r>
              <a:rPr lang="pl-PL" dirty="0"/>
              <a:t> </a:t>
            </a:r>
            <a:r>
              <a:rPr lang="pl-PL" dirty="0" err="1"/>
              <a:t>powder</a:t>
            </a:r>
            <a:r>
              <a:rPr lang="pl-PL" dirty="0"/>
              <a:t> and salt.</a:t>
            </a:r>
          </a:p>
          <a:p>
            <a:r>
              <a:rPr lang="pl-PL" dirty="0" err="1"/>
              <a:t>Stir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fruits</a:t>
            </a:r>
            <a:r>
              <a:rPr lang="pl-PL" dirty="0"/>
              <a:t>, </a:t>
            </a:r>
            <a:r>
              <a:rPr lang="pl-PL" dirty="0" err="1"/>
              <a:t>mixed</a:t>
            </a:r>
            <a:r>
              <a:rPr lang="pl-PL" dirty="0"/>
              <a:t> </a:t>
            </a:r>
            <a:r>
              <a:rPr lang="pl-PL" dirty="0" err="1"/>
              <a:t>spice</a:t>
            </a:r>
            <a:r>
              <a:rPr lang="pl-PL" dirty="0"/>
              <a:t>, </a:t>
            </a:r>
            <a:r>
              <a:rPr lang="pl-PL" dirty="0" err="1"/>
              <a:t>vanilla</a:t>
            </a:r>
            <a:r>
              <a:rPr lang="pl-PL" dirty="0"/>
              <a:t> and </a:t>
            </a:r>
            <a:r>
              <a:rPr lang="pl-PL" dirty="0" err="1"/>
              <a:t>molasses</a:t>
            </a:r>
            <a:r>
              <a:rPr lang="pl-PL" dirty="0"/>
              <a:t> </a:t>
            </a:r>
            <a:r>
              <a:rPr lang="pl-PL" dirty="0" err="1"/>
              <a:t>until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a </a:t>
            </a:r>
            <a:r>
              <a:rPr lang="pl-PL" dirty="0" err="1"/>
              <a:t>smooth</a:t>
            </a:r>
            <a:r>
              <a:rPr lang="pl-PL" dirty="0"/>
              <a:t> </a:t>
            </a:r>
            <a:r>
              <a:rPr lang="pl-PL" dirty="0" err="1"/>
              <a:t>paste</a:t>
            </a:r>
            <a:r>
              <a:rPr lang="pl-PL" dirty="0"/>
              <a:t>.</a:t>
            </a:r>
          </a:p>
          <a:p>
            <a:r>
              <a:rPr lang="pl-PL" dirty="0" err="1"/>
              <a:t>Bake</a:t>
            </a:r>
            <a:r>
              <a:rPr lang="pl-PL" dirty="0"/>
              <a:t> for 80-90 </a:t>
            </a:r>
            <a:r>
              <a:rPr lang="pl-PL" dirty="0" err="1"/>
              <a:t>minutes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180 </a:t>
            </a:r>
            <a:r>
              <a:rPr lang="pl-PL" dirty="0" err="1"/>
              <a:t>degrees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Fruit</a:t>
            </a:r>
            <a:r>
              <a:rPr lang="pl-PL" dirty="0"/>
              <a:t> </a:t>
            </a:r>
            <a:r>
              <a:rPr lang="pl-PL" dirty="0" err="1"/>
              <a:t>Cake</a:t>
            </a:r>
            <a:endParaRPr lang="pl-PL" dirty="0"/>
          </a:p>
        </p:txBody>
      </p:sp>
      <p:pic>
        <p:nvPicPr>
          <p:cNvPr id="5" name="Symbol zastępczy zawartości 4" descr="Jamaican fruitcak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Symbol zastępczy zawartości 5" descr="MicrosoftTeams-image (19)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Jamaican</a:t>
            </a:r>
            <a:r>
              <a:rPr lang="pl-PL" dirty="0"/>
              <a:t>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dish</a:t>
            </a:r>
            <a:r>
              <a:rPr lang="pl-PL" dirty="0"/>
              <a:t> video</a:t>
            </a:r>
          </a:p>
        </p:txBody>
      </p:sp>
      <p:pic>
        <p:nvPicPr>
          <p:cNvPr id="6" name="Jamaican main dish video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595413"/>
            <a:ext cx="6840760" cy="513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</TotalTime>
  <Words>262</Words>
  <Application>Microsoft Office PowerPoint</Application>
  <PresentationFormat>Pokaz na ekranie (4:3)</PresentationFormat>
  <Paragraphs>44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Trebuchet MS</vt:lpstr>
      <vt:lpstr>Wingdings</vt:lpstr>
      <vt:lpstr>Wingdings 2</vt:lpstr>
      <vt:lpstr>Bogaty</vt:lpstr>
      <vt:lpstr>Traditional Jamaican Christmas dishes</vt:lpstr>
      <vt:lpstr>Recipe for Jamaican  Macaroni and Cheese</vt:lpstr>
      <vt:lpstr>Baked Macaroni and Cheese</vt:lpstr>
      <vt:lpstr>Baked Macaroni and Cheese</vt:lpstr>
      <vt:lpstr>Recipe for Jamaican Fruit Cake</vt:lpstr>
      <vt:lpstr>Fruit Cake</vt:lpstr>
      <vt:lpstr>Jamaican main dish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Jamaican Christmas dishes</dc:title>
  <dc:creator>eweli</dc:creator>
  <cp:lastModifiedBy>iwona skraburska</cp:lastModifiedBy>
  <cp:revision>5</cp:revision>
  <dcterms:created xsi:type="dcterms:W3CDTF">2021-12-10T20:40:16Z</dcterms:created>
  <dcterms:modified xsi:type="dcterms:W3CDTF">2021-12-22T12:20:33Z</dcterms:modified>
</cp:coreProperties>
</file>