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3" r:id="rId14"/>
    <p:sldId id="269" r:id="rId15"/>
    <p:sldId id="270" r:id="rId16"/>
    <p:sldId id="271" r:id="rId17"/>
    <p:sldId id="272" r:id="rId18"/>
    <p:sldId id="263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186" y="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E55D0F2-F89F-47A2-AE08-C5D656242E9C}" type="datetimeFigureOut">
              <a:rPr lang="sk-SK" smtClean="0"/>
              <a:t>17. 3. 2019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6C0496-073D-46BF-B03E-E7F852DB4C08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D0F2-F89F-47A2-AE08-C5D656242E9C}" type="datetimeFigureOut">
              <a:rPr lang="sk-SK" smtClean="0"/>
              <a:t>17. 3. 2019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0496-073D-46BF-B03E-E7F852DB4C0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D0F2-F89F-47A2-AE08-C5D656242E9C}" type="datetimeFigureOut">
              <a:rPr lang="sk-SK" smtClean="0"/>
              <a:t>17. 3. 2019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0496-073D-46BF-B03E-E7F852DB4C0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55D0F2-F89F-47A2-AE08-C5D656242E9C}" type="datetimeFigureOut">
              <a:rPr lang="sk-SK" smtClean="0"/>
              <a:t>17. 3. 2019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6C0496-073D-46BF-B03E-E7F852DB4C08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E55D0F2-F89F-47A2-AE08-C5D656242E9C}" type="datetimeFigureOut">
              <a:rPr lang="sk-SK" smtClean="0"/>
              <a:t>17. 3. 2019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6C0496-073D-46BF-B03E-E7F852DB4C08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D0F2-F89F-47A2-AE08-C5D656242E9C}" type="datetimeFigureOut">
              <a:rPr lang="sk-SK" smtClean="0"/>
              <a:t>17. 3. 2019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0496-073D-46BF-B03E-E7F852DB4C08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D0F2-F89F-47A2-AE08-C5D656242E9C}" type="datetimeFigureOut">
              <a:rPr lang="sk-SK" smtClean="0"/>
              <a:t>17. 3. 2019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0496-073D-46BF-B03E-E7F852DB4C08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55D0F2-F89F-47A2-AE08-C5D656242E9C}" type="datetimeFigureOut">
              <a:rPr lang="sk-SK" smtClean="0"/>
              <a:t>17. 3. 2019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6C0496-073D-46BF-B03E-E7F852DB4C08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D0F2-F89F-47A2-AE08-C5D656242E9C}" type="datetimeFigureOut">
              <a:rPr lang="sk-SK" smtClean="0"/>
              <a:t>17. 3. 2019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0496-073D-46BF-B03E-E7F852DB4C0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55D0F2-F89F-47A2-AE08-C5D656242E9C}" type="datetimeFigureOut">
              <a:rPr lang="sk-SK" smtClean="0"/>
              <a:t>17. 3. 2019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6C0496-073D-46BF-B03E-E7F852DB4C08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55D0F2-F89F-47A2-AE08-C5D656242E9C}" type="datetimeFigureOut">
              <a:rPr lang="sk-SK" smtClean="0"/>
              <a:t>17. 3. 2019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6C0496-073D-46BF-B03E-E7F852DB4C08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55D0F2-F89F-47A2-AE08-C5D656242E9C}" type="datetimeFigureOut">
              <a:rPr lang="sk-SK" smtClean="0"/>
              <a:t>17. 3. 2019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6C0496-073D-46BF-B03E-E7F852DB4C0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07704" y="1772816"/>
            <a:ext cx="6748264" cy="1894362"/>
          </a:xfrm>
        </p:spPr>
        <p:txBody>
          <a:bodyPr>
            <a:normAutofit/>
          </a:bodyPr>
          <a:lstStyle/>
          <a:p>
            <a:r>
              <a:rPr lang="sk-SK" sz="4800" dirty="0" err="1" smtClean="0"/>
              <a:t>Die</a:t>
            </a:r>
            <a:r>
              <a:rPr lang="sk-SK" sz="4800" dirty="0" smtClean="0"/>
              <a:t> </a:t>
            </a:r>
            <a:r>
              <a:rPr lang="sk-SK" sz="4800" dirty="0" err="1" smtClean="0"/>
              <a:t>Fächer</a:t>
            </a:r>
            <a:r>
              <a:rPr lang="sk-SK" sz="4800" dirty="0" smtClean="0"/>
              <a:t> </a:t>
            </a:r>
            <a:br>
              <a:rPr lang="sk-SK" sz="4800" dirty="0" smtClean="0"/>
            </a:br>
            <a:r>
              <a:rPr lang="sk-SK" sz="4800" dirty="0" smtClean="0"/>
              <a:t>in </a:t>
            </a:r>
            <a:r>
              <a:rPr lang="sk-SK" sz="4800" dirty="0" err="1" smtClean="0"/>
              <a:t>unserer</a:t>
            </a:r>
            <a:r>
              <a:rPr lang="sk-SK" sz="4800" dirty="0" smtClean="0"/>
              <a:t> </a:t>
            </a:r>
            <a:r>
              <a:rPr lang="sk-SK" sz="4800" dirty="0" err="1" smtClean="0"/>
              <a:t>Schule</a:t>
            </a:r>
            <a:endParaRPr lang="sk-SK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0" y="4581128"/>
            <a:ext cx="6172200" cy="792088"/>
          </a:xfrm>
        </p:spPr>
        <p:txBody>
          <a:bodyPr/>
          <a:lstStyle/>
          <a:p>
            <a:r>
              <a:rPr lang="sk-SK" dirty="0" smtClean="0"/>
              <a:t>Sofia </a:t>
            </a:r>
            <a:r>
              <a:rPr lang="sk-SK" dirty="0"/>
              <a:t>S</a:t>
            </a:r>
            <a:r>
              <a:rPr lang="sk-SK" dirty="0" smtClean="0"/>
              <a:t>vitková </a:t>
            </a:r>
          </a:p>
          <a:p>
            <a:r>
              <a:rPr lang="sk-SK" dirty="0" smtClean="0"/>
              <a:t>8.B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k-SK" dirty="0" err="1" smtClean="0"/>
              <a:t>deutsch</a:t>
            </a:r>
            <a:endParaRPr lang="sk-SK" dirty="0"/>
          </a:p>
        </p:txBody>
      </p:sp>
      <p:pic>
        <p:nvPicPr>
          <p:cNvPr id="3078" name="Picture 6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41899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71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k-SK" dirty="0" err="1" smtClean="0"/>
              <a:t>englisch</a:t>
            </a:r>
            <a:endParaRPr lang="sk-SK" dirty="0"/>
          </a:p>
        </p:txBody>
      </p:sp>
      <p:pic>
        <p:nvPicPr>
          <p:cNvPr id="4098" name="Picture 2" descr="Výsledok vyhľadávania obrázkov pre dopyt engli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2" y="1412776"/>
            <a:ext cx="8258175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97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k-SK" dirty="0" err="1" smtClean="0"/>
              <a:t>Slowakisch</a:t>
            </a:r>
            <a:endParaRPr lang="sk-SK" dirty="0"/>
          </a:p>
        </p:txBody>
      </p:sp>
      <p:pic>
        <p:nvPicPr>
          <p:cNvPr id="5122" name="Picture 2" descr="Výsledok vyhľadávania obrázkov pre dopyt slowaki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666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82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k-SK" dirty="0" err="1" smtClean="0"/>
              <a:t>Russisch</a:t>
            </a:r>
            <a:endParaRPr lang="sk-SK" dirty="0"/>
          </a:p>
        </p:txBody>
      </p:sp>
      <p:pic>
        <p:nvPicPr>
          <p:cNvPr id="10242" name="Picture 2" descr="Výsledok vyhľadávania obrázkov pre dopyt russi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4824536" cy="437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404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k-SK" dirty="0" err="1" smtClean="0"/>
              <a:t>sozialkunde</a:t>
            </a:r>
            <a:endParaRPr lang="sk-SK" dirty="0"/>
          </a:p>
        </p:txBody>
      </p:sp>
      <p:pic>
        <p:nvPicPr>
          <p:cNvPr id="6146" name="Picture 2" descr="Výsledok vyhľadávania obrázkov pre dopyt sozialkun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1827"/>
            <a:ext cx="8249261" cy="329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569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k-SK" dirty="0" err="1" smtClean="0"/>
              <a:t>geographie</a:t>
            </a:r>
            <a:endParaRPr lang="sk-SK" dirty="0"/>
          </a:p>
        </p:txBody>
      </p:sp>
      <p:pic>
        <p:nvPicPr>
          <p:cNvPr id="7170" name="Picture 2" descr="Výsledok vyhľadávania obrázkov pre dopyt geograph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240960" cy="41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82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k-SK" dirty="0" err="1" smtClean="0"/>
              <a:t>geschichte</a:t>
            </a:r>
            <a:endParaRPr lang="sk-SK" dirty="0"/>
          </a:p>
        </p:txBody>
      </p:sp>
      <p:pic>
        <p:nvPicPr>
          <p:cNvPr id="8194" name="Picture 2" descr="Dienstags direkt - &quot;Geschicht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3152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346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k-SK" dirty="0" smtClean="0"/>
              <a:t>technik</a:t>
            </a:r>
            <a:endParaRPr lang="sk-SK" dirty="0"/>
          </a:p>
        </p:txBody>
      </p:sp>
      <p:pic>
        <p:nvPicPr>
          <p:cNvPr id="9218" name="Picture 2" descr="Výsledok vyhľadávania obrázkov pre dopyt techn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184576" cy="41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88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Vielen Dank für Ihre Aufmerksamkeit</a:t>
            </a:r>
            <a:endParaRPr lang="sk-SK" dirty="0"/>
          </a:p>
        </p:txBody>
      </p:sp>
      <p:pic>
        <p:nvPicPr>
          <p:cNvPr id="4" name="Zástupný symbol obsahu 3" descr="emojiarticletagemoji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57422" y="2000240"/>
            <a:ext cx="3595700" cy="35957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Chemie</a:t>
            </a:r>
            <a:endParaRPr lang="sk-SK" dirty="0"/>
          </a:p>
        </p:txBody>
      </p:sp>
      <p:pic>
        <p:nvPicPr>
          <p:cNvPr id="4" name="Zástupný symbol obsahu 3" descr="stiahnuť (8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2285992"/>
            <a:ext cx="6383041" cy="248920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Mathemathik</a:t>
            </a:r>
            <a:endParaRPr lang="sk-SK" dirty="0"/>
          </a:p>
        </p:txBody>
      </p:sp>
      <p:pic>
        <p:nvPicPr>
          <p:cNvPr id="4" name="Zástupný symbol obsahu 3" descr="stiahnuť-802x5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709207"/>
            <a:ext cx="7467600" cy="465561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sport</a:t>
            </a:r>
            <a:endParaRPr lang="sk-SK" dirty="0"/>
          </a:p>
        </p:txBody>
      </p:sp>
      <p:pic>
        <p:nvPicPr>
          <p:cNvPr id="4" name="Zástupný symbol obsahu 3" descr="stiahnuť (7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2143116"/>
            <a:ext cx="7422657" cy="364174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physik</a:t>
            </a:r>
            <a:endParaRPr lang="sk-SK" dirty="0"/>
          </a:p>
        </p:txBody>
      </p:sp>
      <p:pic>
        <p:nvPicPr>
          <p:cNvPr id="4" name="Zástupný symbol obsahu 3" descr="stiahnuť (9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00298" y="1214422"/>
            <a:ext cx="4319610" cy="439720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biologie</a:t>
            </a:r>
            <a:endParaRPr lang="sk-SK" dirty="0"/>
          </a:p>
        </p:txBody>
      </p:sp>
      <p:pic>
        <p:nvPicPr>
          <p:cNvPr id="4" name="Zástupný symbol obsahu 3" descr="stiahnuť (10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00298" y="1428736"/>
            <a:ext cx="4872061" cy="433981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musik</a:t>
            </a:r>
            <a:endParaRPr lang="sk-SK" dirty="0"/>
          </a:p>
        </p:txBody>
      </p:sp>
      <p:pic>
        <p:nvPicPr>
          <p:cNvPr id="4" name="Zástupný symbol obsahu 3" descr="stiahnuť (6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14546" y="1357298"/>
            <a:ext cx="4310083" cy="431008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k-SK" dirty="0" err="1" smtClean="0"/>
              <a:t>Kunst</a:t>
            </a:r>
            <a:endParaRPr lang="sk-SK" dirty="0"/>
          </a:p>
        </p:txBody>
      </p:sp>
      <p:pic>
        <p:nvPicPr>
          <p:cNvPr id="1026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26469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36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k-SK" dirty="0" err="1" smtClean="0"/>
              <a:t>religion</a:t>
            </a:r>
            <a:endParaRPr lang="sk-SK" dirty="0"/>
          </a:p>
        </p:txBody>
      </p:sp>
      <p:pic>
        <p:nvPicPr>
          <p:cNvPr id="2050" name="Picture 2" descr="Súvisiaci obr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810125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69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</TotalTime>
  <Words>21</Words>
  <Application>Microsoft Office PowerPoint</Application>
  <PresentationFormat>Prezentácia na obrazovke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Arkáda</vt:lpstr>
      <vt:lpstr>Die Fächer  in unserer Schule</vt:lpstr>
      <vt:lpstr>Chemie</vt:lpstr>
      <vt:lpstr>Mathemathik</vt:lpstr>
      <vt:lpstr>sport</vt:lpstr>
      <vt:lpstr>physik</vt:lpstr>
      <vt:lpstr>biologie</vt:lpstr>
      <vt:lpstr>musik</vt:lpstr>
      <vt:lpstr>Kunst</vt:lpstr>
      <vt:lpstr>religion</vt:lpstr>
      <vt:lpstr>deutsch</vt:lpstr>
      <vt:lpstr>englisch</vt:lpstr>
      <vt:lpstr>Slowakisch</vt:lpstr>
      <vt:lpstr>Russisch</vt:lpstr>
      <vt:lpstr>sozialkunde</vt:lpstr>
      <vt:lpstr>geographie</vt:lpstr>
      <vt:lpstr>geschichte</vt:lpstr>
      <vt:lpstr>technik</vt:lpstr>
      <vt:lpstr> Vielen Dank für Ihre Aufmerksamkeit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Fach</dc:title>
  <dc:creator>Admin</dc:creator>
  <cp:lastModifiedBy>užívateľ</cp:lastModifiedBy>
  <cp:revision>5</cp:revision>
  <dcterms:created xsi:type="dcterms:W3CDTF">2019-03-11T17:59:10Z</dcterms:created>
  <dcterms:modified xsi:type="dcterms:W3CDTF">2019-03-17T18:06:52Z</dcterms:modified>
</cp:coreProperties>
</file>